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5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87"/>
    <p:restoredTop sz="96327"/>
  </p:normalViewPr>
  <p:slideViewPr>
    <p:cSldViewPr snapToGrid="0" snapToObjects="1" showGuides="1">
      <p:cViewPr varScale="1">
        <p:scale>
          <a:sx n="102" d="100"/>
          <a:sy n="102" d="100"/>
        </p:scale>
        <p:origin x="208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9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3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8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8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64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9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5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62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6/14/21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www.gis.leg.mn/iMaps/district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FC3DB-99EB-3D4C-9F16-3CA735307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1870" y="749595"/>
            <a:ext cx="5645888" cy="3902149"/>
          </a:xfrm>
        </p:spPr>
        <p:txBody>
          <a:bodyPr anchor="t">
            <a:normAutofit/>
          </a:bodyPr>
          <a:lstStyle/>
          <a:p>
            <a:pPr algn="l"/>
            <a:r>
              <a:rPr lang="en-US" sz="6100"/>
              <a:t>How do I know who represents me?</a:t>
            </a:r>
          </a:p>
        </p:txBody>
      </p:sp>
      <p:pic>
        <p:nvPicPr>
          <p:cNvPr id="4" name="Picture 2" descr="Question mark on green pastel background">
            <a:extLst>
              <a:ext uri="{FF2B5EF4-FFF2-40B4-BE49-F238E27FC236}">
                <a16:creationId xmlns:a16="http://schemas.microsoft.com/office/drawing/2014/main" id="{0FE9CE7E-2321-44D1-8EE0-39C9F97D16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34" r="-2" b="-2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9B4905D-B6CA-2043-A8CC-564199C87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7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2"/>
    </mc:Choice>
    <mc:Fallback>
      <p:transition spd="slow" advTm="1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FA49195-69EB-4E39-A68A-C232E2D03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23">
            <a:extLst>
              <a:ext uri="{FF2B5EF4-FFF2-40B4-BE49-F238E27FC236}">
                <a16:creationId xmlns:a16="http://schemas.microsoft.com/office/drawing/2014/main" id="{9A92F9DC-743D-47E7-A019-EE09540F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73789" y="6628"/>
            <a:ext cx="4518211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5882" h="6857998">
                <a:moveTo>
                  <a:pt x="2702091" y="0"/>
                </a:moveTo>
                <a:lnTo>
                  <a:pt x="6125882" y="0"/>
                </a:lnTo>
                <a:lnTo>
                  <a:pt x="6125882" y="6857998"/>
                </a:lnTo>
                <a:lnTo>
                  <a:pt x="0" y="6846045"/>
                </a:lnTo>
                <a:lnTo>
                  <a:pt x="270209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9D075-D4CA-4E49-89BA-30B7820C4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048" y="1645542"/>
            <a:ext cx="7009948" cy="35161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100"/>
              <a:t>Type, “Who represents me MN” in your search bar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3D200F-AAD3-B843-8E52-7AA965581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53061" y="3637722"/>
            <a:ext cx="2663687" cy="20264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800" b="1" cap="all" spc="300" dirty="0">
                <a:solidFill>
                  <a:schemeClr val="tx2"/>
                </a:solidFill>
              </a:rPr>
              <a:t>Or go to this </a:t>
            </a:r>
            <a:r>
              <a:rPr lang="en-US" sz="1800" b="1" cap="all" spc="300" dirty="0">
                <a:solidFill>
                  <a:schemeClr val="tx2"/>
                </a:solidFill>
                <a:hlinkClick r:id="rId4"/>
              </a:rPr>
              <a:t>link</a:t>
            </a:r>
            <a:endParaRPr lang="en-US" sz="1800" b="1" cap="all" spc="300" dirty="0">
              <a:solidFill>
                <a:schemeClr val="tx2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5898776" cy="13506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1613647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4D9248B-0006-4BFE-8110-40C16E45C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173896"/>
            <a:ext cx="3094383" cy="36841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E593BB5-7AFA-4C8F-AECA-CE733B1FD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038522" y="0"/>
            <a:ext cx="2153476" cy="44461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277412" y="-1"/>
            <a:ext cx="3914588" cy="20977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C9F4738-DD27-44BE-98C6-AB0B2296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6383" y="5811078"/>
            <a:ext cx="4678017" cy="1046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4C10EA2-1BD8-4267-AA7D-AB8CCA53C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98777" y="5307496"/>
            <a:ext cx="6293223" cy="15505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6FCA4388-3FC8-394F-866C-442C3A18B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7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9"/>
    </mc:Choice>
    <mc:Fallback>
      <p:transition spd="slow" advTm="1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1AC27-71EB-F24F-B055-1F16DC19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Enter your full address</a:t>
            </a:r>
            <a:endParaRPr lang="en-US" sz="5400" dirty="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095AF772-355F-0349-BDCA-C0F56FBF7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2126071"/>
            <a:ext cx="5562600" cy="2614420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2FBF37E-045E-0847-B18B-EB6561FC3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12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4"/>
    </mc:Choice>
    <mc:Fallback>
      <p:transition spd="slow" advTm="1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33A593-9279-9242-A3F0-E2C2C5D9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88" y="533400"/>
            <a:ext cx="4493885" cy="36142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Click on “contact”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DD83374-A650-CC42-BC7F-97719065A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83166" y="533400"/>
            <a:ext cx="4748783" cy="579120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934FB8A-6786-4246-914A-9D3EDEE58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8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2"/>
    </mc:Choice>
    <mc:Fallback>
      <p:transition spd="slow" advTm="1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836BAF6-13AF-F24C-828A-EC5820AC5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658" y="0"/>
            <a:ext cx="7002684" cy="6858000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7088AEF-B878-DA46-983C-0616D6986A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8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1"/>
    </mc:Choice>
    <mc:Fallback>
      <p:transition spd="slow" advTm="1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gleLinesVTI">
  <a:themeElements>
    <a:clrScheme name="AnalogousFromLightSeedLeftStep">
      <a:dk1>
        <a:srgbClr val="000000"/>
      </a:dk1>
      <a:lt1>
        <a:srgbClr val="FFFFFF"/>
      </a:lt1>
      <a:dk2>
        <a:srgbClr val="213A3B"/>
      </a:dk2>
      <a:lt2>
        <a:srgbClr val="E8E7E2"/>
      </a:lt2>
      <a:accent1>
        <a:srgbClr val="8C97D0"/>
      </a:accent1>
      <a:accent2>
        <a:srgbClr val="73A3C6"/>
      </a:accent2>
      <a:accent3>
        <a:srgbClr val="74ACAD"/>
      </a:accent3>
      <a:accent4>
        <a:srgbClr val="67B294"/>
      </a:accent4>
      <a:accent5>
        <a:srgbClr val="72B17D"/>
      </a:accent5>
      <a:accent6>
        <a:srgbClr val="79B267"/>
      </a:accent6>
      <a:hlink>
        <a:srgbClr val="8C8354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3137</TotalTime>
  <Words>34</Words>
  <Application>Microsoft Macintosh PowerPoint</Application>
  <PresentationFormat>Widescreen</PresentationFormat>
  <Paragraphs>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Univers Condensed Light</vt:lpstr>
      <vt:lpstr>Walbaum Display Light</vt:lpstr>
      <vt:lpstr>AngleLinesVTI</vt:lpstr>
      <vt:lpstr>How do I know who represents me?</vt:lpstr>
      <vt:lpstr>Type, “Who represents me MN” in your search bar</vt:lpstr>
      <vt:lpstr>Enter your full address</vt:lpstr>
      <vt:lpstr>Click on “contact”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I know who represents me?</dc:title>
  <dc:creator>Trisha Stark</dc:creator>
  <cp:lastModifiedBy>Trisha Stark</cp:lastModifiedBy>
  <cp:revision>6</cp:revision>
  <dcterms:created xsi:type="dcterms:W3CDTF">2021-06-11T21:04:07Z</dcterms:created>
  <dcterms:modified xsi:type="dcterms:W3CDTF">2021-06-15T17:48:14Z</dcterms:modified>
</cp:coreProperties>
</file>