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68"/>
    <p:restoredTop sz="94697"/>
  </p:normalViewPr>
  <p:slideViewPr>
    <p:cSldViewPr snapToGrid="0" snapToObjects="1" showGuides="1">
      <p:cViewPr varScale="1">
        <p:scale>
          <a:sx n="90" d="100"/>
          <a:sy n="90" d="100"/>
        </p:scale>
        <p:origin x="232" y="4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is.leg.mn/iMaps/districts/" TargetMode="External"/><Relationship Id="rId1" Type="http://schemas.openxmlformats.org/officeDocument/2006/relationships/hyperlink" Target="https://mn.gov/portal/government/federal/minnesota-delegation.jsp" TargetMode="Externa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is.leg.mn/iMaps/districts/" TargetMode="External"/><Relationship Id="rId1" Type="http://schemas.openxmlformats.org/officeDocument/2006/relationships/hyperlink" Target="https://mn.gov/portal/government/federal/minnesota-delegation.jsp" TargetMode="External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7F18D7-AB1F-49A5-B639-94FBC32B43D0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BB1D6B9-5C41-4CAC-8B07-F39FFF0F1FC5}">
      <dgm:prSet/>
      <dgm:spPr/>
      <dgm:t>
        <a:bodyPr/>
        <a:lstStyle/>
        <a:p>
          <a:r>
            <a:rPr lang="en-US"/>
            <a:t>Federal laws are those that affect the whole nation. For example, the Wellstone Domenici Mental Health Parity Act affected all states. </a:t>
          </a:r>
        </a:p>
      </dgm:t>
    </dgm:pt>
    <dgm:pt modelId="{E3BB6668-B59F-4C46-8792-07CB68A5E99F}" type="parTrans" cxnId="{21F917C8-D576-4340-A963-D3CA66E119D9}">
      <dgm:prSet/>
      <dgm:spPr/>
      <dgm:t>
        <a:bodyPr/>
        <a:lstStyle/>
        <a:p>
          <a:endParaRPr lang="en-US"/>
        </a:p>
      </dgm:t>
    </dgm:pt>
    <dgm:pt modelId="{A3039B1D-3D3D-44D0-8C68-F7581FCF12F4}" type="sibTrans" cxnId="{21F917C8-D576-4340-A963-D3CA66E119D9}">
      <dgm:prSet/>
      <dgm:spPr/>
      <dgm:t>
        <a:bodyPr/>
        <a:lstStyle/>
        <a:p>
          <a:endParaRPr lang="en-US"/>
        </a:p>
      </dgm:t>
    </dgm:pt>
    <dgm:pt modelId="{41D89C74-73A8-4924-9506-EBF13CD80DAB}">
      <dgm:prSet/>
      <dgm:spPr/>
      <dgm:t>
        <a:bodyPr/>
        <a:lstStyle/>
        <a:p>
          <a:r>
            <a:rPr lang="en-US"/>
            <a:t>A federal bill might prevent the use of corporal punishment in every state and territory. </a:t>
          </a:r>
        </a:p>
      </dgm:t>
    </dgm:pt>
    <dgm:pt modelId="{2AF5469B-054A-4B8D-B7D7-DB034F754420}" type="parTrans" cxnId="{343B5EC9-2C24-4DC9-AAD9-08CCCEB7926B}">
      <dgm:prSet/>
      <dgm:spPr/>
      <dgm:t>
        <a:bodyPr/>
        <a:lstStyle/>
        <a:p>
          <a:endParaRPr lang="en-US"/>
        </a:p>
      </dgm:t>
    </dgm:pt>
    <dgm:pt modelId="{A8599D5B-D3DE-4185-8758-326AC784E77A}" type="sibTrans" cxnId="{343B5EC9-2C24-4DC9-AAD9-08CCCEB7926B}">
      <dgm:prSet/>
      <dgm:spPr/>
      <dgm:t>
        <a:bodyPr/>
        <a:lstStyle/>
        <a:p>
          <a:endParaRPr lang="en-US"/>
        </a:p>
      </dgm:t>
    </dgm:pt>
    <dgm:pt modelId="{367481E7-2E20-489D-ACE9-C78B7A213011}">
      <dgm:prSet/>
      <dgm:spPr/>
      <dgm:t>
        <a:bodyPr/>
        <a:lstStyle/>
        <a:p>
          <a:r>
            <a:rPr lang="en-US"/>
            <a:t>HIPAA is a good example of a Federal bill that applies to all states.</a:t>
          </a:r>
        </a:p>
      </dgm:t>
    </dgm:pt>
    <dgm:pt modelId="{9C6C4837-EC4B-4862-8BFE-8D03BC1FD5EF}" type="parTrans" cxnId="{AFFA21C4-69C2-478F-92F9-6155E74CE99A}">
      <dgm:prSet/>
      <dgm:spPr/>
      <dgm:t>
        <a:bodyPr/>
        <a:lstStyle/>
        <a:p>
          <a:endParaRPr lang="en-US"/>
        </a:p>
      </dgm:t>
    </dgm:pt>
    <dgm:pt modelId="{842797D4-1208-4D0F-891D-62933CAE4F01}" type="sibTrans" cxnId="{AFFA21C4-69C2-478F-92F9-6155E74CE99A}">
      <dgm:prSet/>
      <dgm:spPr/>
      <dgm:t>
        <a:bodyPr/>
        <a:lstStyle/>
        <a:p>
          <a:endParaRPr lang="en-US"/>
        </a:p>
      </dgm:t>
    </dgm:pt>
    <dgm:pt modelId="{3E49FB69-9F56-4F41-944C-1921813E6FD1}" type="pres">
      <dgm:prSet presAssocID="{687F18D7-AB1F-49A5-B639-94FBC32B43D0}" presName="linear" presStyleCnt="0">
        <dgm:presLayoutVars>
          <dgm:animLvl val="lvl"/>
          <dgm:resizeHandles val="exact"/>
        </dgm:presLayoutVars>
      </dgm:prSet>
      <dgm:spPr/>
    </dgm:pt>
    <dgm:pt modelId="{E2C66D88-2A93-5B41-8402-A7CE2E9F4855}" type="pres">
      <dgm:prSet presAssocID="{8BB1D6B9-5C41-4CAC-8B07-F39FFF0F1FC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F7A34C2-582C-0C42-88D3-71ECFCEEC6C0}" type="pres">
      <dgm:prSet presAssocID="{A3039B1D-3D3D-44D0-8C68-F7581FCF12F4}" presName="spacer" presStyleCnt="0"/>
      <dgm:spPr/>
    </dgm:pt>
    <dgm:pt modelId="{BFCBCD2B-22FD-8E4B-A816-9F939E1BE702}" type="pres">
      <dgm:prSet presAssocID="{41D89C74-73A8-4924-9506-EBF13CD80DA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D041882-4CE6-C741-AA9B-B64F8E48C5C7}" type="pres">
      <dgm:prSet presAssocID="{A8599D5B-D3DE-4185-8758-326AC784E77A}" presName="spacer" presStyleCnt="0"/>
      <dgm:spPr/>
    </dgm:pt>
    <dgm:pt modelId="{0527524D-C4A7-7B49-9192-DCF1DDCB9867}" type="pres">
      <dgm:prSet presAssocID="{367481E7-2E20-489D-ACE9-C78B7A213011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94108D6F-B493-E045-BB77-1F923571857F}" type="presOf" srcId="{367481E7-2E20-489D-ACE9-C78B7A213011}" destId="{0527524D-C4A7-7B49-9192-DCF1DDCB9867}" srcOrd="0" destOrd="0" presId="urn:microsoft.com/office/officeart/2005/8/layout/vList2"/>
    <dgm:cxn modelId="{7F031784-C2C5-3042-9AEC-39D0DA00B162}" type="presOf" srcId="{8BB1D6B9-5C41-4CAC-8B07-F39FFF0F1FC5}" destId="{E2C66D88-2A93-5B41-8402-A7CE2E9F4855}" srcOrd="0" destOrd="0" presId="urn:microsoft.com/office/officeart/2005/8/layout/vList2"/>
    <dgm:cxn modelId="{AFFA21C4-69C2-478F-92F9-6155E74CE99A}" srcId="{687F18D7-AB1F-49A5-B639-94FBC32B43D0}" destId="{367481E7-2E20-489D-ACE9-C78B7A213011}" srcOrd="2" destOrd="0" parTransId="{9C6C4837-EC4B-4862-8BFE-8D03BC1FD5EF}" sibTransId="{842797D4-1208-4D0F-891D-62933CAE4F01}"/>
    <dgm:cxn modelId="{21F917C8-D576-4340-A963-D3CA66E119D9}" srcId="{687F18D7-AB1F-49A5-B639-94FBC32B43D0}" destId="{8BB1D6B9-5C41-4CAC-8B07-F39FFF0F1FC5}" srcOrd="0" destOrd="0" parTransId="{E3BB6668-B59F-4C46-8792-07CB68A5E99F}" sibTransId="{A3039B1D-3D3D-44D0-8C68-F7581FCF12F4}"/>
    <dgm:cxn modelId="{343B5EC9-2C24-4DC9-AAD9-08CCCEB7926B}" srcId="{687F18D7-AB1F-49A5-B639-94FBC32B43D0}" destId="{41D89C74-73A8-4924-9506-EBF13CD80DAB}" srcOrd="1" destOrd="0" parTransId="{2AF5469B-054A-4B8D-B7D7-DB034F754420}" sibTransId="{A8599D5B-D3DE-4185-8758-326AC784E77A}"/>
    <dgm:cxn modelId="{E6764ED5-9318-D644-A347-1586B05A5257}" type="presOf" srcId="{687F18D7-AB1F-49A5-B639-94FBC32B43D0}" destId="{3E49FB69-9F56-4F41-944C-1921813E6FD1}" srcOrd="0" destOrd="0" presId="urn:microsoft.com/office/officeart/2005/8/layout/vList2"/>
    <dgm:cxn modelId="{EB3FBBFB-64A0-3045-B6B1-8B7B411EDBDD}" type="presOf" srcId="{41D89C74-73A8-4924-9506-EBF13CD80DAB}" destId="{BFCBCD2B-22FD-8E4B-A816-9F939E1BE702}" srcOrd="0" destOrd="0" presId="urn:microsoft.com/office/officeart/2005/8/layout/vList2"/>
    <dgm:cxn modelId="{57F7B4F2-E81C-9F47-9F23-1E11DBD625B6}" type="presParOf" srcId="{3E49FB69-9F56-4F41-944C-1921813E6FD1}" destId="{E2C66D88-2A93-5B41-8402-A7CE2E9F4855}" srcOrd="0" destOrd="0" presId="urn:microsoft.com/office/officeart/2005/8/layout/vList2"/>
    <dgm:cxn modelId="{09D64E2B-0D09-F942-AECA-C0A7D2C4CF3A}" type="presParOf" srcId="{3E49FB69-9F56-4F41-944C-1921813E6FD1}" destId="{8F7A34C2-582C-0C42-88D3-71ECFCEEC6C0}" srcOrd="1" destOrd="0" presId="urn:microsoft.com/office/officeart/2005/8/layout/vList2"/>
    <dgm:cxn modelId="{A3A85A95-F0EF-6543-9AA2-B440DDB556D0}" type="presParOf" srcId="{3E49FB69-9F56-4F41-944C-1921813E6FD1}" destId="{BFCBCD2B-22FD-8E4B-A816-9F939E1BE702}" srcOrd="2" destOrd="0" presId="urn:microsoft.com/office/officeart/2005/8/layout/vList2"/>
    <dgm:cxn modelId="{9114363D-C46D-1743-A597-FA3EA07BB339}" type="presParOf" srcId="{3E49FB69-9F56-4F41-944C-1921813E6FD1}" destId="{3D041882-4CE6-C741-AA9B-B64F8E48C5C7}" srcOrd="3" destOrd="0" presId="urn:microsoft.com/office/officeart/2005/8/layout/vList2"/>
    <dgm:cxn modelId="{C2EC431B-B507-3640-BB6F-35511FAD8286}" type="presParOf" srcId="{3E49FB69-9F56-4F41-944C-1921813E6FD1}" destId="{0527524D-C4A7-7B49-9192-DCF1DDCB986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1EF435-CFA9-4AD1-BD30-415B66D2AB3A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D2DFB28-96F7-4210-8669-F19EDBF84729}">
      <dgm:prSet/>
      <dgm:spPr/>
      <dgm:t>
        <a:bodyPr/>
        <a:lstStyle/>
        <a:p>
          <a:r>
            <a:rPr lang="en-US"/>
            <a:t>Senator Amy Klobuchar</a:t>
          </a:r>
        </a:p>
      </dgm:t>
    </dgm:pt>
    <dgm:pt modelId="{1BBDB765-F7EB-47E0-A886-4EAAF2D5BF31}" type="parTrans" cxnId="{3C6D7744-292C-452A-BCA4-9A9DDAE4375C}">
      <dgm:prSet/>
      <dgm:spPr/>
      <dgm:t>
        <a:bodyPr/>
        <a:lstStyle/>
        <a:p>
          <a:endParaRPr lang="en-US"/>
        </a:p>
      </dgm:t>
    </dgm:pt>
    <dgm:pt modelId="{9C0974F3-621A-473C-A7CF-59C2152B80CD}" type="sibTrans" cxnId="{3C6D7744-292C-452A-BCA4-9A9DDAE4375C}">
      <dgm:prSet/>
      <dgm:spPr/>
      <dgm:t>
        <a:bodyPr/>
        <a:lstStyle/>
        <a:p>
          <a:endParaRPr lang="en-US"/>
        </a:p>
      </dgm:t>
    </dgm:pt>
    <dgm:pt modelId="{95CF54BE-81EA-45D8-93A1-BCA53667CBC7}">
      <dgm:prSet/>
      <dgm:spPr/>
      <dgm:t>
        <a:bodyPr/>
        <a:lstStyle/>
        <a:p>
          <a:r>
            <a:rPr lang="en-US"/>
            <a:t>Senator Tina Smith</a:t>
          </a:r>
        </a:p>
      </dgm:t>
    </dgm:pt>
    <dgm:pt modelId="{3A89A4F5-B797-412B-85FA-CF23EFC1AFA3}" type="parTrans" cxnId="{9F86F4B0-ACE1-41C3-A03E-DD0ABC7558DD}">
      <dgm:prSet/>
      <dgm:spPr/>
      <dgm:t>
        <a:bodyPr/>
        <a:lstStyle/>
        <a:p>
          <a:endParaRPr lang="en-US"/>
        </a:p>
      </dgm:t>
    </dgm:pt>
    <dgm:pt modelId="{EFDCD287-865B-4C0A-B38A-D95A4E04E9AA}" type="sibTrans" cxnId="{9F86F4B0-ACE1-41C3-A03E-DD0ABC7558DD}">
      <dgm:prSet/>
      <dgm:spPr/>
      <dgm:t>
        <a:bodyPr/>
        <a:lstStyle/>
        <a:p>
          <a:endParaRPr lang="en-US"/>
        </a:p>
      </dgm:t>
    </dgm:pt>
    <dgm:pt modelId="{390E1DC6-3F88-48C3-8A44-6E371ED686CB}">
      <dgm:prSet/>
      <dgm:spPr/>
      <dgm:t>
        <a:bodyPr/>
        <a:lstStyle/>
        <a:p>
          <a:r>
            <a:rPr lang="en-US"/>
            <a:t>One of eight Congresspeople depending on your district. You can find a link to the delegation </a:t>
          </a:r>
          <a:r>
            <a:rPr lang="en-US">
              <a:hlinkClick xmlns:r="http://schemas.openxmlformats.org/officeDocument/2006/relationships" r:id="rId1"/>
            </a:rPr>
            <a:t>here</a:t>
          </a:r>
          <a:r>
            <a:rPr lang="en-US"/>
            <a:t> along with their contact information.</a:t>
          </a:r>
        </a:p>
      </dgm:t>
    </dgm:pt>
    <dgm:pt modelId="{E0455C9D-EF74-43E4-891A-E043108610CF}" type="parTrans" cxnId="{58221708-85BB-4ECD-8DAC-A16FD050B321}">
      <dgm:prSet/>
      <dgm:spPr/>
      <dgm:t>
        <a:bodyPr/>
        <a:lstStyle/>
        <a:p>
          <a:endParaRPr lang="en-US"/>
        </a:p>
      </dgm:t>
    </dgm:pt>
    <dgm:pt modelId="{71707CB4-5582-431B-8497-7ADF44FA2B34}" type="sibTrans" cxnId="{58221708-85BB-4ECD-8DAC-A16FD050B321}">
      <dgm:prSet/>
      <dgm:spPr/>
      <dgm:t>
        <a:bodyPr/>
        <a:lstStyle/>
        <a:p>
          <a:endParaRPr lang="en-US"/>
        </a:p>
      </dgm:t>
    </dgm:pt>
    <dgm:pt modelId="{61FFA60D-A1F9-45FF-99CA-15D2D85A8C55}">
      <dgm:prSet/>
      <dgm:spPr/>
      <dgm:t>
        <a:bodyPr/>
        <a:lstStyle/>
        <a:p>
          <a:r>
            <a:rPr lang="en-US"/>
            <a:t>You can find out who represents you by typing “Who represents me MN” in your browser or by typing in this </a:t>
          </a:r>
          <a:r>
            <a:rPr lang="en-US">
              <a:hlinkClick xmlns:r="http://schemas.openxmlformats.org/officeDocument/2006/relationships" r:id="rId2"/>
            </a:rPr>
            <a:t>link </a:t>
          </a:r>
          <a:r>
            <a:rPr lang="en-US"/>
            <a:t> and inserting your home address. This will provide a listing of who represents you at the Federal and State levels.</a:t>
          </a:r>
        </a:p>
      </dgm:t>
    </dgm:pt>
    <dgm:pt modelId="{390FA16C-F6C5-4C22-B3BD-6D4502BD0D74}" type="parTrans" cxnId="{0E3A9346-6BC1-4579-9781-34E5C1F4F07E}">
      <dgm:prSet/>
      <dgm:spPr/>
      <dgm:t>
        <a:bodyPr/>
        <a:lstStyle/>
        <a:p>
          <a:endParaRPr lang="en-US"/>
        </a:p>
      </dgm:t>
    </dgm:pt>
    <dgm:pt modelId="{85DF797C-4633-472A-8AE5-549C2BD5EE3C}" type="sibTrans" cxnId="{0E3A9346-6BC1-4579-9781-34E5C1F4F07E}">
      <dgm:prSet/>
      <dgm:spPr/>
      <dgm:t>
        <a:bodyPr/>
        <a:lstStyle/>
        <a:p>
          <a:endParaRPr lang="en-US"/>
        </a:p>
      </dgm:t>
    </dgm:pt>
    <dgm:pt modelId="{835F51C7-6592-5243-83E8-8623D97EB971}" type="pres">
      <dgm:prSet presAssocID="{6B1EF435-CFA9-4AD1-BD30-415B66D2AB3A}" presName="linear" presStyleCnt="0">
        <dgm:presLayoutVars>
          <dgm:animLvl val="lvl"/>
          <dgm:resizeHandles val="exact"/>
        </dgm:presLayoutVars>
      </dgm:prSet>
      <dgm:spPr/>
    </dgm:pt>
    <dgm:pt modelId="{32DD0220-8D2A-A14A-962B-486860E45A14}" type="pres">
      <dgm:prSet presAssocID="{BD2DFB28-96F7-4210-8669-F19EDBF8472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F541628-8AA5-E048-BF5D-41672E7A383C}" type="pres">
      <dgm:prSet presAssocID="{9C0974F3-621A-473C-A7CF-59C2152B80CD}" presName="spacer" presStyleCnt="0"/>
      <dgm:spPr/>
    </dgm:pt>
    <dgm:pt modelId="{D3803F30-85A6-FF41-B1B7-FFAB21AF3D53}" type="pres">
      <dgm:prSet presAssocID="{95CF54BE-81EA-45D8-93A1-BCA53667CBC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4BFDD50-146F-7C45-A448-F34124E47DC1}" type="pres">
      <dgm:prSet presAssocID="{EFDCD287-865B-4C0A-B38A-D95A4E04E9AA}" presName="spacer" presStyleCnt="0"/>
      <dgm:spPr/>
    </dgm:pt>
    <dgm:pt modelId="{2049F4E7-3444-344D-A4B8-B91D3B877EE3}" type="pres">
      <dgm:prSet presAssocID="{390E1DC6-3F88-48C3-8A44-6E371ED686C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A9D1929-8C3C-8C4F-BE7F-2A563D483D7E}" type="pres">
      <dgm:prSet presAssocID="{71707CB4-5582-431B-8497-7ADF44FA2B34}" presName="spacer" presStyleCnt="0"/>
      <dgm:spPr/>
    </dgm:pt>
    <dgm:pt modelId="{5C502AD7-FDD6-3E46-A61B-92EBD4DD0723}" type="pres">
      <dgm:prSet presAssocID="{61FFA60D-A1F9-45FF-99CA-15D2D85A8C55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58221708-85BB-4ECD-8DAC-A16FD050B321}" srcId="{6B1EF435-CFA9-4AD1-BD30-415B66D2AB3A}" destId="{390E1DC6-3F88-48C3-8A44-6E371ED686CB}" srcOrd="2" destOrd="0" parTransId="{E0455C9D-EF74-43E4-891A-E043108610CF}" sibTransId="{71707CB4-5582-431B-8497-7ADF44FA2B34}"/>
    <dgm:cxn modelId="{99303120-B18B-0B4C-8588-80EF168992F4}" type="presOf" srcId="{61FFA60D-A1F9-45FF-99CA-15D2D85A8C55}" destId="{5C502AD7-FDD6-3E46-A61B-92EBD4DD0723}" srcOrd="0" destOrd="0" presId="urn:microsoft.com/office/officeart/2005/8/layout/vList2"/>
    <dgm:cxn modelId="{25F33E31-5000-2D48-B418-45C10E687C3C}" type="presOf" srcId="{BD2DFB28-96F7-4210-8669-F19EDBF84729}" destId="{32DD0220-8D2A-A14A-962B-486860E45A14}" srcOrd="0" destOrd="0" presId="urn:microsoft.com/office/officeart/2005/8/layout/vList2"/>
    <dgm:cxn modelId="{3C6D7744-292C-452A-BCA4-9A9DDAE4375C}" srcId="{6B1EF435-CFA9-4AD1-BD30-415B66D2AB3A}" destId="{BD2DFB28-96F7-4210-8669-F19EDBF84729}" srcOrd="0" destOrd="0" parTransId="{1BBDB765-F7EB-47E0-A886-4EAAF2D5BF31}" sibTransId="{9C0974F3-621A-473C-A7CF-59C2152B80CD}"/>
    <dgm:cxn modelId="{0E3A9346-6BC1-4579-9781-34E5C1F4F07E}" srcId="{6B1EF435-CFA9-4AD1-BD30-415B66D2AB3A}" destId="{61FFA60D-A1F9-45FF-99CA-15D2D85A8C55}" srcOrd="3" destOrd="0" parTransId="{390FA16C-F6C5-4C22-B3BD-6D4502BD0D74}" sibTransId="{85DF797C-4633-472A-8AE5-549C2BD5EE3C}"/>
    <dgm:cxn modelId="{F380A14D-4B8F-5C4F-B3FE-3BE48E2B9E19}" type="presOf" srcId="{6B1EF435-CFA9-4AD1-BD30-415B66D2AB3A}" destId="{835F51C7-6592-5243-83E8-8623D97EB971}" srcOrd="0" destOrd="0" presId="urn:microsoft.com/office/officeart/2005/8/layout/vList2"/>
    <dgm:cxn modelId="{8A06A19B-1121-8043-A659-006D7E6E5310}" type="presOf" srcId="{390E1DC6-3F88-48C3-8A44-6E371ED686CB}" destId="{2049F4E7-3444-344D-A4B8-B91D3B877EE3}" srcOrd="0" destOrd="0" presId="urn:microsoft.com/office/officeart/2005/8/layout/vList2"/>
    <dgm:cxn modelId="{9F86F4B0-ACE1-41C3-A03E-DD0ABC7558DD}" srcId="{6B1EF435-CFA9-4AD1-BD30-415B66D2AB3A}" destId="{95CF54BE-81EA-45D8-93A1-BCA53667CBC7}" srcOrd="1" destOrd="0" parTransId="{3A89A4F5-B797-412B-85FA-CF23EFC1AFA3}" sibTransId="{EFDCD287-865B-4C0A-B38A-D95A4E04E9AA}"/>
    <dgm:cxn modelId="{FE6D63D2-855F-F04F-BF37-94FB55F141BC}" type="presOf" srcId="{95CF54BE-81EA-45D8-93A1-BCA53667CBC7}" destId="{D3803F30-85A6-FF41-B1B7-FFAB21AF3D53}" srcOrd="0" destOrd="0" presId="urn:microsoft.com/office/officeart/2005/8/layout/vList2"/>
    <dgm:cxn modelId="{A63156A9-C43B-7A4A-9F33-9A94D20C6D20}" type="presParOf" srcId="{835F51C7-6592-5243-83E8-8623D97EB971}" destId="{32DD0220-8D2A-A14A-962B-486860E45A14}" srcOrd="0" destOrd="0" presId="urn:microsoft.com/office/officeart/2005/8/layout/vList2"/>
    <dgm:cxn modelId="{4264B8BD-B244-CA42-B76E-6CFC6FA68609}" type="presParOf" srcId="{835F51C7-6592-5243-83E8-8623D97EB971}" destId="{FF541628-8AA5-E048-BF5D-41672E7A383C}" srcOrd="1" destOrd="0" presId="urn:microsoft.com/office/officeart/2005/8/layout/vList2"/>
    <dgm:cxn modelId="{EA918A59-02FC-C148-8FF0-360018E1E12C}" type="presParOf" srcId="{835F51C7-6592-5243-83E8-8623D97EB971}" destId="{D3803F30-85A6-FF41-B1B7-FFAB21AF3D53}" srcOrd="2" destOrd="0" presId="urn:microsoft.com/office/officeart/2005/8/layout/vList2"/>
    <dgm:cxn modelId="{A1800231-8A23-0B42-82E4-F1B3DDE55F4E}" type="presParOf" srcId="{835F51C7-6592-5243-83E8-8623D97EB971}" destId="{34BFDD50-146F-7C45-A448-F34124E47DC1}" srcOrd="3" destOrd="0" presId="urn:microsoft.com/office/officeart/2005/8/layout/vList2"/>
    <dgm:cxn modelId="{EF9F02E1-E352-A64E-ACF8-9F4EB3B2DE52}" type="presParOf" srcId="{835F51C7-6592-5243-83E8-8623D97EB971}" destId="{2049F4E7-3444-344D-A4B8-B91D3B877EE3}" srcOrd="4" destOrd="0" presId="urn:microsoft.com/office/officeart/2005/8/layout/vList2"/>
    <dgm:cxn modelId="{1FAFEE43-401C-F540-95BB-24D1B72A96AD}" type="presParOf" srcId="{835F51C7-6592-5243-83E8-8623D97EB971}" destId="{CA9D1929-8C3C-8C4F-BE7F-2A563D483D7E}" srcOrd="5" destOrd="0" presId="urn:microsoft.com/office/officeart/2005/8/layout/vList2"/>
    <dgm:cxn modelId="{21C5188D-6465-9B4C-86E9-001BABCC940B}" type="presParOf" srcId="{835F51C7-6592-5243-83E8-8623D97EB971}" destId="{5C502AD7-FDD6-3E46-A61B-92EBD4DD072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71762BA-2F03-4C96-A52C-910D56DE5E9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F691FC6-A234-46C0-8CF7-012639202EFF}">
      <dgm:prSet/>
      <dgm:spPr/>
      <dgm:t>
        <a:bodyPr/>
        <a:lstStyle/>
        <a:p>
          <a:r>
            <a:rPr lang="en-US"/>
            <a:t>State laws only pertain to things in Minnesota, such as the Minnesota Psychology Practice Act. </a:t>
          </a:r>
        </a:p>
      </dgm:t>
    </dgm:pt>
    <dgm:pt modelId="{3349DA84-4F2B-4A45-BC76-E9BD49790E27}" type="parTrans" cxnId="{379BC2B9-BBE5-495D-91A8-A09747F4498A}">
      <dgm:prSet/>
      <dgm:spPr/>
      <dgm:t>
        <a:bodyPr/>
        <a:lstStyle/>
        <a:p>
          <a:endParaRPr lang="en-US"/>
        </a:p>
      </dgm:t>
    </dgm:pt>
    <dgm:pt modelId="{8C2EA2B0-187D-480F-889E-56EC830DA7EE}" type="sibTrans" cxnId="{379BC2B9-BBE5-495D-91A8-A09747F4498A}">
      <dgm:prSet/>
      <dgm:spPr/>
      <dgm:t>
        <a:bodyPr/>
        <a:lstStyle/>
        <a:p>
          <a:endParaRPr lang="en-US"/>
        </a:p>
      </dgm:t>
    </dgm:pt>
    <dgm:pt modelId="{0B9692C8-8982-46FA-97CF-402564607435}">
      <dgm:prSet/>
      <dgm:spPr/>
      <dgm:t>
        <a:bodyPr/>
        <a:lstStyle/>
        <a:p>
          <a:r>
            <a:rPr lang="en-US"/>
            <a:t>A state law might prevent the use of seclusion and restraint in Minnesota public schools. </a:t>
          </a:r>
        </a:p>
      </dgm:t>
    </dgm:pt>
    <dgm:pt modelId="{7226DF01-1A77-46C8-A203-12877F1C160A}" type="parTrans" cxnId="{AA5E2C1C-10A8-41D8-B791-9DC884402722}">
      <dgm:prSet/>
      <dgm:spPr/>
      <dgm:t>
        <a:bodyPr/>
        <a:lstStyle/>
        <a:p>
          <a:endParaRPr lang="en-US"/>
        </a:p>
      </dgm:t>
    </dgm:pt>
    <dgm:pt modelId="{A1B56265-FAF5-4EEF-9411-9FCEDCE19596}" type="sibTrans" cxnId="{AA5E2C1C-10A8-41D8-B791-9DC884402722}">
      <dgm:prSet/>
      <dgm:spPr/>
      <dgm:t>
        <a:bodyPr/>
        <a:lstStyle/>
        <a:p>
          <a:endParaRPr lang="en-US"/>
        </a:p>
      </dgm:t>
    </dgm:pt>
    <dgm:pt modelId="{04A8BB67-3F9A-4901-A56B-6538BB12929B}">
      <dgm:prSet/>
      <dgm:spPr/>
      <dgm:t>
        <a:bodyPr/>
        <a:lstStyle/>
        <a:p>
          <a:r>
            <a:rPr lang="en-US"/>
            <a:t>Medical assistance administration relies on Minnesota direction, though it must ultimately be approved by CMS</a:t>
          </a:r>
        </a:p>
      </dgm:t>
    </dgm:pt>
    <dgm:pt modelId="{D1331EC0-8E2C-4D1F-B110-E900D679088A}" type="parTrans" cxnId="{161A95C9-52A0-4A5A-A4E3-36C8E07D4E68}">
      <dgm:prSet/>
      <dgm:spPr/>
      <dgm:t>
        <a:bodyPr/>
        <a:lstStyle/>
        <a:p>
          <a:endParaRPr lang="en-US"/>
        </a:p>
      </dgm:t>
    </dgm:pt>
    <dgm:pt modelId="{9BB24025-63CC-4F17-A6D8-72D74C645442}" type="sibTrans" cxnId="{161A95C9-52A0-4A5A-A4E3-36C8E07D4E68}">
      <dgm:prSet/>
      <dgm:spPr/>
      <dgm:t>
        <a:bodyPr/>
        <a:lstStyle/>
        <a:p>
          <a:endParaRPr lang="en-US"/>
        </a:p>
      </dgm:t>
    </dgm:pt>
    <dgm:pt modelId="{10251ED7-0EA7-46F7-9B5D-84171A078283}" type="pres">
      <dgm:prSet presAssocID="{771762BA-2F03-4C96-A52C-910D56DE5E9D}" presName="root" presStyleCnt="0">
        <dgm:presLayoutVars>
          <dgm:dir/>
          <dgm:resizeHandles val="exact"/>
        </dgm:presLayoutVars>
      </dgm:prSet>
      <dgm:spPr/>
    </dgm:pt>
    <dgm:pt modelId="{B89E087D-942E-44EA-9F72-1B78DF7766CC}" type="pres">
      <dgm:prSet presAssocID="{0F691FC6-A234-46C0-8CF7-012639202EFF}" presName="compNode" presStyleCnt="0"/>
      <dgm:spPr/>
    </dgm:pt>
    <dgm:pt modelId="{92A5B04D-9D40-4E1C-971F-A6ACEA00F942}" type="pres">
      <dgm:prSet presAssocID="{0F691FC6-A234-46C0-8CF7-012639202EFF}" presName="bgRect" presStyleLbl="bgShp" presStyleIdx="0" presStyleCnt="3"/>
      <dgm:spPr/>
    </dgm:pt>
    <dgm:pt modelId="{88CAB477-F947-448A-A393-D967396069C8}" type="pres">
      <dgm:prSet presAssocID="{0F691FC6-A234-46C0-8CF7-012639202EF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8A604B44-E636-404C-8825-6E55C50A5272}" type="pres">
      <dgm:prSet presAssocID="{0F691FC6-A234-46C0-8CF7-012639202EFF}" presName="spaceRect" presStyleCnt="0"/>
      <dgm:spPr/>
    </dgm:pt>
    <dgm:pt modelId="{DE8B94CD-F072-44FE-BF87-E98A3296410E}" type="pres">
      <dgm:prSet presAssocID="{0F691FC6-A234-46C0-8CF7-012639202EFF}" presName="parTx" presStyleLbl="revTx" presStyleIdx="0" presStyleCnt="3">
        <dgm:presLayoutVars>
          <dgm:chMax val="0"/>
          <dgm:chPref val="0"/>
        </dgm:presLayoutVars>
      </dgm:prSet>
      <dgm:spPr/>
    </dgm:pt>
    <dgm:pt modelId="{81F0F641-6D15-46DC-AF29-137A4760EBC7}" type="pres">
      <dgm:prSet presAssocID="{8C2EA2B0-187D-480F-889E-56EC830DA7EE}" presName="sibTrans" presStyleCnt="0"/>
      <dgm:spPr/>
    </dgm:pt>
    <dgm:pt modelId="{0FC122FE-406D-42B7-835B-41AB9060991D}" type="pres">
      <dgm:prSet presAssocID="{0B9692C8-8982-46FA-97CF-402564607435}" presName="compNode" presStyleCnt="0"/>
      <dgm:spPr/>
    </dgm:pt>
    <dgm:pt modelId="{DA8DC04D-6D16-4B09-B1C2-0D4E1055DBE7}" type="pres">
      <dgm:prSet presAssocID="{0B9692C8-8982-46FA-97CF-402564607435}" presName="bgRect" presStyleLbl="bgShp" presStyleIdx="1" presStyleCnt="3"/>
      <dgm:spPr/>
    </dgm:pt>
    <dgm:pt modelId="{6503032A-1D71-4F86-927F-9B36AAF3C8E7}" type="pres">
      <dgm:prSet presAssocID="{0B9692C8-8982-46FA-97CF-40256460743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9F9C620C-A7EB-4D5E-92BC-DDFA255B66BC}" type="pres">
      <dgm:prSet presAssocID="{0B9692C8-8982-46FA-97CF-402564607435}" presName="spaceRect" presStyleCnt="0"/>
      <dgm:spPr/>
    </dgm:pt>
    <dgm:pt modelId="{4539A102-52A2-4394-846D-880DD42C4B84}" type="pres">
      <dgm:prSet presAssocID="{0B9692C8-8982-46FA-97CF-402564607435}" presName="parTx" presStyleLbl="revTx" presStyleIdx="1" presStyleCnt="3">
        <dgm:presLayoutVars>
          <dgm:chMax val="0"/>
          <dgm:chPref val="0"/>
        </dgm:presLayoutVars>
      </dgm:prSet>
      <dgm:spPr/>
    </dgm:pt>
    <dgm:pt modelId="{35A591B7-D763-47E4-81B6-E4AB2B8465B1}" type="pres">
      <dgm:prSet presAssocID="{A1B56265-FAF5-4EEF-9411-9FCEDCE19596}" presName="sibTrans" presStyleCnt="0"/>
      <dgm:spPr/>
    </dgm:pt>
    <dgm:pt modelId="{803E4EAA-132A-49E4-B4E7-E5B7DA3FCDA3}" type="pres">
      <dgm:prSet presAssocID="{04A8BB67-3F9A-4901-A56B-6538BB12929B}" presName="compNode" presStyleCnt="0"/>
      <dgm:spPr/>
    </dgm:pt>
    <dgm:pt modelId="{AEA34B78-0FFC-4945-B52B-8DF80EFED761}" type="pres">
      <dgm:prSet presAssocID="{04A8BB67-3F9A-4901-A56B-6538BB12929B}" presName="bgRect" presStyleLbl="bgShp" presStyleIdx="2" presStyleCnt="3"/>
      <dgm:spPr/>
    </dgm:pt>
    <dgm:pt modelId="{7B3A3546-8321-4939-AF98-137188AE081E}" type="pres">
      <dgm:prSet presAssocID="{04A8BB67-3F9A-4901-A56B-6538BB12929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E7262D0B-DDFC-486A-AB35-DB25404FEDD6}" type="pres">
      <dgm:prSet presAssocID="{04A8BB67-3F9A-4901-A56B-6538BB12929B}" presName="spaceRect" presStyleCnt="0"/>
      <dgm:spPr/>
    </dgm:pt>
    <dgm:pt modelId="{70F7DDEA-175F-4BB4-85A3-48EC011E0332}" type="pres">
      <dgm:prSet presAssocID="{04A8BB67-3F9A-4901-A56B-6538BB12929B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AA5E2C1C-10A8-41D8-B791-9DC884402722}" srcId="{771762BA-2F03-4C96-A52C-910D56DE5E9D}" destId="{0B9692C8-8982-46FA-97CF-402564607435}" srcOrd="1" destOrd="0" parTransId="{7226DF01-1A77-46C8-A203-12877F1C160A}" sibTransId="{A1B56265-FAF5-4EEF-9411-9FCEDCE19596}"/>
    <dgm:cxn modelId="{5F4D4D7A-B330-4D19-9A96-1E7C56CE65B7}" type="presOf" srcId="{04A8BB67-3F9A-4901-A56B-6538BB12929B}" destId="{70F7DDEA-175F-4BB4-85A3-48EC011E0332}" srcOrd="0" destOrd="0" presId="urn:microsoft.com/office/officeart/2018/2/layout/IconVerticalSolidList"/>
    <dgm:cxn modelId="{76C0CF90-29DF-4C5B-A268-4ABC7E4825F2}" type="presOf" srcId="{0F691FC6-A234-46C0-8CF7-012639202EFF}" destId="{DE8B94CD-F072-44FE-BF87-E98A3296410E}" srcOrd="0" destOrd="0" presId="urn:microsoft.com/office/officeart/2018/2/layout/IconVerticalSolidList"/>
    <dgm:cxn modelId="{4285F2B2-04BB-4E79-887A-48FD7106CB16}" type="presOf" srcId="{0B9692C8-8982-46FA-97CF-402564607435}" destId="{4539A102-52A2-4394-846D-880DD42C4B84}" srcOrd="0" destOrd="0" presId="urn:microsoft.com/office/officeart/2018/2/layout/IconVerticalSolidList"/>
    <dgm:cxn modelId="{379BC2B9-BBE5-495D-91A8-A09747F4498A}" srcId="{771762BA-2F03-4C96-A52C-910D56DE5E9D}" destId="{0F691FC6-A234-46C0-8CF7-012639202EFF}" srcOrd="0" destOrd="0" parTransId="{3349DA84-4F2B-4A45-BC76-E9BD49790E27}" sibTransId="{8C2EA2B0-187D-480F-889E-56EC830DA7EE}"/>
    <dgm:cxn modelId="{161A95C9-52A0-4A5A-A4E3-36C8E07D4E68}" srcId="{771762BA-2F03-4C96-A52C-910D56DE5E9D}" destId="{04A8BB67-3F9A-4901-A56B-6538BB12929B}" srcOrd="2" destOrd="0" parTransId="{D1331EC0-8E2C-4D1F-B110-E900D679088A}" sibTransId="{9BB24025-63CC-4F17-A6D8-72D74C645442}"/>
    <dgm:cxn modelId="{A0A582E1-E1B4-4DE4-AE6A-3A81F445C0EC}" type="presOf" srcId="{771762BA-2F03-4C96-A52C-910D56DE5E9D}" destId="{10251ED7-0EA7-46F7-9B5D-84171A078283}" srcOrd="0" destOrd="0" presId="urn:microsoft.com/office/officeart/2018/2/layout/IconVerticalSolidList"/>
    <dgm:cxn modelId="{B7FA615F-F564-4A1D-81B0-07EC208D891C}" type="presParOf" srcId="{10251ED7-0EA7-46F7-9B5D-84171A078283}" destId="{B89E087D-942E-44EA-9F72-1B78DF7766CC}" srcOrd="0" destOrd="0" presId="urn:microsoft.com/office/officeart/2018/2/layout/IconVerticalSolidList"/>
    <dgm:cxn modelId="{61E504A4-5418-427C-821C-6BD5D00C7C6B}" type="presParOf" srcId="{B89E087D-942E-44EA-9F72-1B78DF7766CC}" destId="{92A5B04D-9D40-4E1C-971F-A6ACEA00F942}" srcOrd="0" destOrd="0" presId="urn:microsoft.com/office/officeart/2018/2/layout/IconVerticalSolidList"/>
    <dgm:cxn modelId="{1B4C279F-54B8-4C59-8587-78B025169CDD}" type="presParOf" srcId="{B89E087D-942E-44EA-9F72-1B78DF7766CC}" destId="{88CAB477-F947-448A-A393-D967396069C8}" srcOrd="1" destOrd="0" presId="urn:microsoft.com/office/officeart/2018/2/layout/IconVerticalSolidList"/>
    <dgm:cxn modelId="{A74FF522-F685-4637-BA11-F59C9AA25763}" type="presParOf" srcId="{B89E087D-942E-44EA-9F72-1B78DF7766CC}" destId="{8A604B44-E636-404C-8825-6E55C50A5272}" srcOrd="2" destOrd="0" presId="urn:microsoft.com/office/officeart/2018/2/layout/IconVerticalSolidList"/>
    <dgm:cxn modelId="{B09DF835-5508-4878-B962-4C85E9FBC609}" type="presParOf" srcId="{B89E087D-942E-44EA-9F72-1B78DF7766CC}" destId="{DE8B94CD-F072-44FE-BF87-E98A3296410E}" srcOrd="3" destOrd="0" presId="urn:microsoft.com/office/officeart/2018/2/layout/IconVerticalSolidList"/>
    <dgm:cxn modelId="{DAC70701-2E2E-4FF2-BDDF-A0BC5E2F121E}" type="presParOf" srcId="{10251ED7-0EA7-46F7-9B5D-84171A078283}" destId="{81F0F641-6D15-46DC-AF29-137A4760EBC7}" srcOrd="1" destOrd="0" presId="urn:microsoft.com/office/officeart/2018/2/layout/IconVerticalSolidList"/>
    <dgm:cxn modelId="{64C3FB52-5E74-4068-BCCF-D990B8A3D2D6}" type="presParOf" srcId="{10251ED7-0EA7-46F7-9B5D-84171A078283}" destId="{0FC122FE-406D-42B7-835B-41AB9060991D}" srcOrd="2" destOrd="0" presId="urn:microsoft.com/office/officeart/2018/2/layout/IconVerticalSolidList"/>
    <dgm:cxn modelId="{BEB00A11-C9CF-4FC9-BF2B-8976642AA09F}" type="presParOf" srcId="{0FC122FE-406D-42B7-835B-41AB9060991D}" destId="{DA8DC04D-6D16-4B09-B1C2-0D4E1055DBE7}" srcOrd="0" destOrd="0" presId="urn:microsoft.com/office/officeart/2018/2/layout/IconVerticalSolidList"/>
    <dgm:cxn modelId="{3CD2D11F-24E7-4EF8-8673-918C9CEBCC18}" type="presParOf" srcId="{0FC122FE-406D-42B7-835B-41AB9060991D}" destId="{6503032A-1D71-4F86-927F-9B36AAF3C8E7}" srcOrd="1" destOrd="0" presId="urn:microsoft.com/office/officeart/2018/2/layout/IconVerticalSolidList"/>
    <dgm:cxn modelId="{A0057956-A677-42AB-8044-FC59D7E38A31}" type="presParOf" srcId="{0FC122FE-406D-42B7-835B-41AB9060991D}" destId="{9F9C620C-A7EB-4D5E-92BC-DDFA255B66BC}" srcOrd="2" destOrd="0" presId="urn:microsoft.com/office/officeart/2018/2/layout/IconVerticalSolidList"/>
    <dgm:cxn modelId="{B70443FF-6EDD-41AD-8950-B14C4D657072}" type="presParOf" srcId="{0FC122FE-406D-42B7-835B-41AB9060991D}" destId="{4539A102-52A2-4394-846D-880DD42C4B84}" srcOrd="3" destOrd="0" presId="urn:microsoft.com/office/officeart/2018/2/layout/IconVerticalSolidList"/>
    <dgm:cxn modelId="{9D3FC28B-DFE3-410C-91BD-5D325E11BBE8}" type="presParOf" srcId="{10251ED7-0EA7-46F7-9B5D-84171A078283}" destId="{35A591B7-D763-47E4-81B6-E4AB2B8465B1}" srcOrd="3" destOrd="0" presId="urn:microsoft.com/office/officeart/2018/2/layout/IconVerticalSolidList"/>
    <dgm:cxn modelId="{11F84ED4-0863-45B0-8294-4889497E5F8F}" type="presParOf" srcId="{10251ED7-0EA7-46F7-9B5D-84171A078283}" destId="{803E4EAA-132A-49E4-B4E7-E5B7DA3FCDA3}" srcOrd="4" destOrd="0" presId="urn:microsoft.com/office/officeart/2018/2/layout/IconVerticalSolidList"/>
    <dgm:cxn modelId="{B97EAEC9-0678-4AAB-81E6-D06D7C28E31D}" type="presParOf" srcId="{803E4EAA-132A-49E4-B4E7-E5B7DA3FCDA3}" destId="{AEA34B78-0FFC-4945-B52B-8DF80EFED761}" srcOrd="0" destOrd="0" presId="urn:microsoft.com/office/officeart/2018/2/layout/IconVerticalSolidList"/>
    <dgm:cxn modelId="{38396D1D-1016-4D0A-ABDA-67D4E30E8EE7}" type="presParOf" srcId="{803E4EAA-132A-49E4-B4E7-E5B7DA3FCDA3}" destId="{7B3A3546-8321-4939-AF98-137188AE081E}" srcOrd="1" destOrd="0" presId="urn:microsoft.com/office/officeart/2018/2/layout/IconVerticalSolidList"/>
    <dgm:cxn modelId="{F8291EE0-79EA-47B7-9123-9BAACEBFA019}" type="presParOf" srcId="{803E4EAA-132A-49E4-B4E7-E5B7DA3FCDA3}" destId="{E7262D0B-DDFC-486A-AB35-DB25404FEDD6}" srcOrd="2" destOrd="0" presId="urn:microsoft.com/office/officeart/2018/2/layout/IconVerticalSolidList"/>
    <dgm:cxn modelId="{8125E637-6E6E-4ADE-89B7-0D2DE5008742}" type="presParOf" srcId="{803E4EAA-132A-49E4-B4E7-E5B7DA3FCDA3}" destId="{70F7DDEA-175F-4BB4-85A3-48EC011E033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0170030-7670-47C0-9186-6FB3D9167890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294D0B3F-F972-4DB4-8FAC-679E2A705BEC}">
      <dgm:prSet/>
      <dgm:spPr/>
      <dgm:t>
        <a:bodyPr/>
        <a:lstStyle/>
        <a:p>
          <a:r>
            <a:rPr lang="en-US"/>
            <a:t>Establish Courts</a:t>
          </a:r>
        </a:p>
      </dgm:t>
    </dgm:pt>
    <dgm:pt modelId="{5E10BCA6-B9EC-4F1B-BC91-E48C63636508}" type="parTrans" cxnId="{B677E8DE-8B4A-413A-88DF-997BB0BF2DC8}">
      <dgm:prSet/>
      <dgm:spPr/>
      <dgm:t>
        <a:bodyPr/>
        <a:lstStyle/>
        <a:p>
          <a:endParaRPr lang="en-US"/>
        </a:p>
      </dgm:t>
    </dgm:pt>
    <dgm:pt modelId="{8F0FCAA2-B5F5-460F-ACE7-A6A0239B3C94}" type="sibTrans" cxnId="{B677E8DE-8B4A-413A-88DF-997BB0BF2DC8}">
      <dgm:prSet/>
      <dgm:spPr/>
      <dgm:t>
        <a:bodyPr/>
        <a:lstStyle/>
        <a:p>
          <a:endParaRPr lang="en-US"/>
        </a:p>
      </dgm:t>
    </dgm:pt>
    <dgm:pt modelId="{747E0BE6-9913-4238-907D-191B92F293CA}">
      <dgm:prSet/>
      <dgm:spPr/>
      <dgm:t>
        <a:bodyPr/>
        <a:lstStyle/>
        <a:p>
          <a:r>
            <a:rPr lang="en-US"/>
            <a:t>Create and collect taxes</a:t>
          </a:r>
        </a:p>
      </dgm:t>
    </dgm:pt>
    <dgm:pt modelId="{828F3A91-9752-4F90-9D79-01E6BA733206}" type="parTrans" cxnId="{73853234-ED3B-47BD-934C-B7BFC753BB17}">
      <dgm:prSet/>
      <dgm:spPr/>
      <dgm:t>
        <a:bodyPr/>
        <a:lstStyle/>
        <a:p>
          <a:endParaRPr lang="en-US"/>
        </a:p>
      </dgm:t>
    </dgm:pt>
    <dgm:pt modelId="{C757585D-BB44-4501-A698-60DF371831AA}" type="sibTrans" cxnId="{73853234-ED3B-47BD-934C-B7BFC753BB17}">
      <dgm:prSet/>
      <dgm:spPr/>
      <dgm:t>
        <a:bodyPr/>
        <a:lstStyle/>
        <a:p>
          <a:endParaRPr lang="en-US"/>
        </a:p>
      </dgm:t>
    </dgm:pt>
    <dgm:pt modelId="{FC940B54-D88B-4967-BF1B-5E6A19D27128}">
      <dgm:prSet/>
      <dgm:spPr/>
      <dgm:t>
        <a:bodyPr/>
        <a:lstStyle/>
        <a:p>
          <a:r>
            <a:rPr lang="en-US"/>
            <a:t>Build roads</a:t>
          </a:r>
        </a:p>
      </dgm:t>
    </dgm:pt>
    <dgm:pt modelId="{CDA749FF-F5C6-43D0-8AB4-5E6D78B80463}" type="parTrans" cxnId="{477A85DA-88C5-4B18-8073-0FB5AE765292}">
      <dgm:prSet/>
      <dgm:spPr/>
      <dgm:t>
        <a:bodyPr/>
        <a:lstStyle/>
        <a:p>
          <a:endParaRPr lang="en-US"/>
        </a:p>
      </dgm:t>
    </dgm:pt>
    <dgm:pt modelId="{58501630-6F55-415A-B54F-2E4848C79078}" type="sibTrans" cxnId="{477A85DA-88C5-4B18-8073-0FB5AE765292}">
      <dgm:prSet/>
      <dgm:spPr/>
      <dgm:t>
        <a:bodyPr/>
        <a:lstStyle/>
        <a:p>
          <a:endParaRPr lang="en-US"/>
        </a:p>
      </dgm:t>
    </dgm:pt>
    <dgm:pt modelId="{56541DC5-2247-4B2B-98C6-A6CFD14D4E9D}">
      <dgm:prSet/>
      <dgm:spPr/>
      <dgm:t>
        <a:bodyPr/>
        <a:lstStyle/>
        <a:p>
          <a:r>
            <a:rPr lang="en-US"/>
            <a:t>Borrow money</a:t>
          </a:r>
        </a:p>
      </dgm:t>
    </dgm:pt>
    <dgm:pt modelId="{EE5DFEAC-3CAE-4053-83EA-F999E0649612}" type="parTrans" cxnId="{EA982C46-42E3-444A-9336-EC58EEA17864}">
      <dgm:prSet/>
      <dgm:spPr/>
      <dgm:t>
        <a:bodyPr/>
        <a:lstStyle/>
        <a:p>
          <a:endParaRPr lang="en-US"/>
        </a:p>
      </dgm:t>
    </dgm:pt>
    <dgm:pt modelId="{D717A383-BF62-4AC5-BF1F-47A9A45EF833}" type="sibTrans" cxnId="{EA982C46-42E3-444A-9336-EC58EEA17864}">
      <dgm:prSet/>
      <dgm:spPr/>
      <dgm:t>
        <a:bodyPr/>
        <a:lstStyle/>
        <a:p>
          <a:endParaRPr lang="en-US"/>
        </a:p>
      </dgm:t>
    </dgm:pt>
    <dgm:pt modelId="{6837349D-244B-4589-9932-A0FBC43E4CCC}">
      <dgm:prSet/>
      <dgm:spPr/>
      <dgm:t>
        <a:bodyPr/>
        <a:lstStyle/>
        <a:p>
          <a:r>
            <a:rPr lang="en-US"/>
            <a:t>Spend money to benefit the general welfare</a:t>
          </a:r>
        </a:p>
      </dgm:t>
    </dgm:pt>
    <dgm:pt modelId="{581E9CB3-A786-4B35-BBCC-2126A76A5C08}" type="parTrans" cxnId="{307A3D48-3EF3-4D4E-8CC9-1C42846187B7}">
      <dgm:prSet/>
      <dgm:spPr/>
      <dgm:t>
        <a:bodyPr/>
        <a:lstStyle/>
        <a:p>
          <a:endParaRPr lang="en-US"/>
        </a:p>
      </dgm:t>
    </dgm:pt>
    <dgm:pt modelId="{F3CA9E50-97CF-44C1-84CE-7D7F50B4C7C5}" type="sibTrans" cxnId="{307A3D48-3EF3-4D4E-8CC9-1C42846187B7}">
      <dgm:prSet/>
      <dgm:spPr/>
      <dgm:t>
        <a:bodyPr/>
        <a:lstStyle/>
        <a:p>
          <a:endParaRPr lang="en-US"/>
        </a:p>
      </dgm:t>
    </dgm:pt>
    <dgm:pt modelId="{6F95C186-566C-47CD-BB79-2A83FE021155}">
      <dgm:prSet/>
      <dgm:spPr/>
      <dgm:t>
        <a:bodyPr/>
        <a:lstStyle/>
        <a:p>
          <a:r>
            <a:rPr lang="en-US"/>
            <a:t>Make and enforce laws</a:t>
          </a:r>
        </a:p>
      </dgm:t>
    </dgm:pt>
    <dgm:pt modelId="{7F01B88C-15A9-4D3A-966A-3C3C286B0EE1}" type="parTrans" cxnId="{AEFB2704-5436-42C5-BF72-FF6E9B85335C}">
      <dgm:prSet/>
      <dgm:spPr/>
      <dgm:t>
        <a:bodyPr/>
        <a:lstStyle/>
        <a:p>
          <a:endParaRPr lang="en-US"/>
        </a:p>
      </dgm:t>
    </dgm:pt>
    <dgm:pt modelId="{3C503115-31EB-4EDB-A7BF-97BD8A64ADEF}" type="sibTrans" cxnId="{AEFB2704-5436-42C5-BF72-FF6E9B85335C}">
      <dgm:prSet/>
      <dgm:spPr/>
      <dgm:t>
        <a:bodyPr/>
        <a:lstStyle/>
        <a:p>
          <a:endParaRPr lang="en-US"/>
        </a:p>
      </dgm:t>
    </dgm:pt>
    <dgm:pt modelId="{0AAC2525-9DD2-4ACD-B14E-2D00419C4837}">
      <dgm:prSet/>
      <dgm:spPr/>
      <dgm:t>
        <a:bodyPr/>
        <a:lstStyle/>
        <a:p>
          <a:r>
            <a:rPr lang="en-US"/>
            <a:t>Charter banks and corporations</a:t>
          </a:r>
        </a:p>
      </dgm:t>
    </dgm:pt>
    <dgm:pt modelId="{F84D5C02-7CEB-40D1-B894-AE05EE532680}" type="parTrans" cxnId="{C7D819DD-C0F8-4BC8-B6F5-90E960853569}">
      <dgm:prSet/>
      <dgm:spPr/>
      <dgm:t>
        <a:bodyPr/>
        <a:lstStyle/>
        <a:p>
          <a:endParaRPr lang="en-US"/>
        </a:p>
      </dgm:t>
    </dgm:pt>
    <dgm:pt modelId="{27454A4A-91DD-4965-8DD5-4941E12645FB}" type="sibTrans" cxnId="{C7D819DD-C0F8-4BC8-B6F5-90E960853569}">
      <dgm:prSet/>
      <dgm:spPr/>
      <dgm:t>
        <a:bodyPr/>
        <a:lstStyle/>
        <a:p>
          <a:endParaRPr lang="en-US"/>
        </a:p>
      </dgm:t>
    </dgm:pt>
    <dgm:pt modelId="{6361D542-693B-7148-B990-12E853724716}" type="pres">
      <dgm:prSet presAssocID="{E0170030-7670-47C0-9186-6FB3D9167890}" presName="Name0" presStyleCnt="0">
        <dgm:presLayoutVars>
          <dgm:dir/>
          <dgm:resizeHandles val="exact"/>
        </dgm:presLayoutVars>
      </dgm:prSet>
      <dgm:spPr/>
    </dgm:pt>
    <dgm:pt modelId="{1B079747-A4E6-E44E-9D4F-ADBFD9EA8C4C}" type="pres">
      <dgm:prSet presAssocID="{294D0B3F-F972-4DB4-8FAC-679E2A705BEC}" presName="node" presStyleLbl="node1" presStyleIdx="0" presStyleCnt="7">
        <dgm:presLayoutVars>
          <dgm:bulletEnabled val="1"/>
        </dgm:presLayoutVars>
      </dgm:prSet>
      <dgm:spPr/>
    </dgm:pt>
    <dgm:pt modelId="{3868427A-5186-8A43-B872-262577C67C62}" type="pres">
      <dgm:prSet presAssocID="{8F0FCAA2-B5F5-460F-ACE7-A6A0239B3C94}" presName="sibTrans" presStyleLbl="sibTrans1D1" presStyleIdx="0" presStyleCnt="6"/>
      <dgm:spPr/>
    </dgm:pt>
    <dgm:pt modelId="{5C463D3E-AF70-8B46-9C98-6ACB8EB98795}" type="pres">
      <dgm:prSet presAssocID="{8F0FCAA2-B5F5-460F-ACE7-A6A0239B3C94}" presName="connectorText" presStyleLbl="sibTrans1D1" presStyleIdx="0" presStyleCnt="6"/>
      <dgm:spPr/>
    </dgm:pt>
    <dgm:pt modelId="{1250C8E7-DAC8-9B46-8B9C-0D5DBD20A876}" type="pres">
      <dgm:prSet presAssocID="{747E0BE6-9913-4238-907D-191B92F293CA}" presName="node" presStyleLbl="node1" presStyleIdx="1" presStyleCnt="7">
        <dgm:presLayoutVars>
          <dgm:bulletEnabled val="1"/>
        </dgm:presLayoutVars>
      </dgm:prSet>
      <dgm:spPr/>
    </dgm:pt>
    <dgm:pt modelId="{E68D317A-624C-E44F-9A8A-B05ABEB574BD}" type="pres">
      <dgm:prSet presAssocID="{C757585D-BB44-4501-A698-60DF371831AA}" presName="sibTrans" presStyleLbl="sibTrans1D1" presStyleIdx="1" presStyleCnt="6"/>
      <dgm:spPr/>
    </dgm:pt>
    <dgm:pt modelId="{41F28925-AA1B-3F4D-BBCC-D09722770D4B}" type="pres">
      <dgm:prSet presAssocID="{C757585D-BB44-4501-A698-60DF371831AA}" presName="connectorText" presStyleLbl="sibTrans1D1" presStyleIdx="1" presStyleCnt="6"/>
      <dgm:spPr/>
    </dgm:pt>
    <dgm:pt modelId="{FA53B769-9B51-014C-BD7E-82D4E1DC8200}" type="pres">
      <dgm:prSet presAssocID="{FC940B54-D88B-4967-BF1B-5E6A19D27128}" presName="node" presStyleLbl="node1" presStyleIdx="2" presStyleCnt="7">
        <dgm:presLayoutVars>
          <dgm:bulletEnabled val="1"/>
        </dgm:presLayoutVars>
      </dgm:prSet>
      <dgm:spPr/>
    </dgm:pt>
    <dgm:pt modelId="{24ED3394-2DCE-814B-9768-81707F6E3DEA}" type="pres">
      <dgm:prSet presAssocID="{58501630-6F55-415A-B54F-2E4848C79078}" presName="sibTrans" presStyleLbl="sibTrans1D1" presStyleIdx="2" presStyleCnt="6"/>
      <dgm:spPr/>
    </dgm:pt>
    <dgm:pt modelId="{BFB0E175-B49D-2742-B233-40EEF9F91CF0}" type="pres">
      <dgm:prSet presAssocID="{58501630-6F55-415A-B54F-2E4848C79078}" presName="connectorText" presStyleLbl="sibTrans1D1" presStyleIdx="2" presStyleCnt="6"/>
      <dgm:spPr/>
    </dgm:pt>
    <dgm:pt modelId="{E43EC6B0-50D1-5C4C-82AF-81A3BF77B8BB}" type="pres">
      <dgm:prSet presAssocID="{56541DC5-2247-4B2B-98C6-A6CFD14D4E9D}" presName="node" presStyleLbl="node1" presStyleIdx="3" presStyleCnt="7">
        <dgm:presLayoutVars>
          <dgm:bulletEnabled val="1"/>
        </dgm:presLayoutVars>
      </dgm:prSet>
      <dgm:spPr/>
    </dgm:pt>
    <dgm:pt modelId="{884AF800-3B20-8348-A424-F39524BA781F}" type="pres">
      <dgm:prSet presAssocID="{D717A383-BF62-4AC5-BF1F-47A9A45EF833}" presName="sibTrans" presStyleLbl="sibTrans1D1" presStyleIdx="3" presStyleCnt="6"/>
      <dgm:spPr/>
    </dgm:pt>
    <dgm:pt modelId="{8C111B3B-5968-1142-8209-65FBB6F407C0}" type="pres">
      <dgm:prSet presAssocID="{D717A383-BF62-4AC5-BF1F-47A9A45EF833}" presName="connectorText" presStyleLbl="sibTrans1D1" presStyleIdx="3" presStyleCnt="6"/>
      <dgm:spPr/>
    </dgm:pt>
    <dgm:pt modelId="{70C2D5A4-F026-9746-A702-EAA0D656F23D}" type="pres">
      <dgm:prSet presAssocID="{6837349D-244B-4589-9932-A0FBC43E4CCC}" presName="node" presStyleLbl="node1" presStyleIdx="4" presStyleCnt="7">
        <dgm:presLayoutVars>
          <dgm:bulletEnabled val="1"/>
        </dgm:presLayoutVars>
      </dgm:prSet>
      <dgm:spPr/>
    </dgm:pt>
    <dgm:pt modelId="{596CE7C1-6C10-624D-A47B-ADF78EBFFD1D}" type="pres">
      <dgm:prSet presAssocID="{F3CA9E50-97CF-44C1-84CE-7D7F50B4C7C5}" presName="sibTrans" presStyleLbl="sibTrans1D1" presStyleIdx="4" presStyleCnt="6"/>
      <dgm:spPr/>
    </dgm:pt>
    <dgm:pt modelId="{FAE6BE26-4F03-934D-9382-573EA7139551}" type="pres">
      <dgm:prSet presAssocID="{F3CA9E50-97CF-44C1-84CE-7D7F50B4C7C5}" presName="connectorText" presStyleLbl="sibTrans1D1" presStyleIdx="4" presStyleCnt="6"/>
      <dgm:spPr/>
    </dgm:pt>
    <dgm:pt modelId="{A2823CF1-A8CE-4E48-A356-FA6F7B10D1AE}" type="pres">
      <dgm:prSet presAssocID="{6F95C186-566C-47CD-BB79-2A83FE021155}" presName="node" presStyleLbl="node1" presStyleIdx="5" presStyleCnt="7">
        <dgm:presLayoutVars>
          <dgm:bulletEnabled val="1"/>
        </dgm:presLayoutVars>
      </dgm:prSet>
      <dgm:spPr/>
    </dgm:pt>
    <dgm:pt modelId="{FC034D65-D742-D446-AB08-6000601C2E74}" type="pres">
      <dgm:prSet presAssocID="{3C503115-31EB-4EDB-A7BF-97BD8A64ADEF}" presName="sibTrans" presStyleLbl="sibTrans1D1" presStyleIdx="5" presStyleCnt="6"/>
      <dgm:spPr/>
    </dgm:pt>
    <dgm:pt modelId="{CCADF400-E32A-EF48-9C8B-B63CFBACFF68}" type="pres">
      <dgm:prSet presAssocID="{3C503115-31EB-4EDB-A7BF-97BD8A64ADEF}" presName="connectorText" presStyleLbl="sibTrans1D1" presStyleIdx="5" presStyleCnt="6"/>
      <dgm:spPr/>
    </dgm:pt>
    <dgm:pt modelId="{12B9D0EA-7864-D740-B549-62849C914598}" type="pres">
      <dgm:prSet presAssocID="{0AAC2525-9DD2-4ACD-B14E-2D00419C4837}" presName="node" presStyleLbl="node1" presStyleIdx="6" presStyleCnt="7">
        <dgm:presLayoutVars>
          <dgm:bulletEnabled val="1"/>
        </dgm:presLayoutVars>
      </dgm:prSet>
      <dgm:spPr/>
    </dgm:pt>
  </dgm:ptLst>
  <dgm:cxnLst>
    <dgm:cxn modelId="{31D20902-3227-9A44-81B6-6274082F929C}" type="presOf" srcId="{FC940B54-D88B-4967-BF1B-5E6A19D27128}" destId="{FA53B769-9B51-014C-BD7E-82D4E1DC8200}" srcOrd="0" destOrd="0" presId="urn:microsoft.com/office/officeart/2016/7/layout/RepeatingBendingProcessNew"/>
    <dgm:cxn modelId="{AEFB2704-5436-42C5-BF72-FF6E9B85335C}" srcId="{E0170030-7670-47C0-9186-6FB3D9167890}" destId="{6F95C186-566C-47CD-BB79-2A83FE021155}" srcOrd="5" destOrd="0" parTransId="{7F01B88C-15A9-4D3A-966A-3C3C286B0EE1}" sibTransId="{3C503115-31EB-4EDB-A7BF-97BD8A64ADEF}"/>
    <dgm:cxn modelId="{65657B0D-554E-4E4D-A3E8-C2DB64C3761B}" type="presOf" srcId="{F3CA9E50-97CF-44C1-84CE-7D7F50B4C7C5}" destId="{FAE6BE26-4F03-934D-9382-573EA7139551}" srcOrd="1" destOrd="0" presId="urn:microsoft.com/office/officeart/2016/7/layout/RepeatingBendingProcessNew"/>
    <dgm:cxn modelId="{DCE80116-14A6-DF49-8330-E0D3723A6C62}" type="presOf" srcId="{58501630-6F55-415A-B54F-2E4848C79078}" destId="{24ED3394-2DCE-814B-9768-81707F6E3DEA}" srcOrd="0" destOrd="0" presId="urn:microsoft.com/office/officeart/2016/7/layout/RepeatingBendingProcessNew"/>
    <dgm:cxn modelId="{73853234-ED3B-47BD-934C-B7BFC753BB17}" srcId="{E0170030-7670-47C0-9186-6FB3D9167890}" destId="{747E0BE6-9913-4238-907D-191B92F293CA}" srcOrd="1" destOrd="0" parTransId="{828F3A91-9752-4F90-9D79-01E6BA733206}" sibTransId="{C757585D-BB44-4501-A698-60DF371831AA}"/>
    <dgm:cxn modelId="{27218336-F910-D440-B566-4EC71C4C0655}" type="presOf" srcId="{747E0BE6-9913-4238-907D-191B92F293CA}" destId="{1250C8E7-DAC8-9B46-8B9C-0D5DBD20A876}" srcOrd="0" destOrd="0" presId="urn:microsoft.com/office/officeart/2016/7/layout/RepeatingBendingProcessNew"/>
    <dgm:cxn modelId="{EF14873D-256B-044E-A9EF-0542CF8547E9}" type="presOf" srcId="{3C503115-31EB-4EDB-A7BF-97BD8A64ADEF}" destId="{CCADF400-E32A-EF48-9C8B-B63CFBACFF68}" srcOrd="1" destOrd="0" presId="urn:microsoft.com/office/officeart/2016/7/layout/RepeatingBendingProcessNew"/>
    <dgm:cxn modelId="{EA982C46-42E3-444A-9336-EC58EEA17864}" srcId="{E0170030-7670-47C0-9186-6FB3D9167890}" destId="{56541DC5-2247-4B2B-98C6-A6CFD14D4E9D}" srcOrd="3" destOrd="0" parTransId="{EE5DFEAC-3CAE-4053-83EA-F999E0649612}" sibTransId="{D717A383-BF62-4AC5-BF1F-47A9A45EF833}"/>
    <dgm:cxn modelId="{307A3D48-3EF3-4D4E-8CC9-1C42846187B7}" srcId="{E0170030-7670-47C0-9186-6FB3D9167890}" destId="{6837349D-244B-4589-9932-A0FBC43E4CCC}" srcOrd="4" destOrd="0" parTransId="{581E9CB3-A786-4B35-BBCC-2126A76A5C08}" sibTransId="{F3CA9E50-97CF-44C1-84CE-7D7F50B4C7C5}"/>
    <dgm:cxn modelId="{617F4C51-DE32-CA4E-A20B-78D3ACDDD2DA}" type="presOf" srcId="{6837349D-244B-4589-9932-A0FBC43E4CCC}" destId="{70C2D5A4-F026-9746-A702-EAA0D656F23D}" srcOrd="0" destOrd="0" presId="urn:microsoft.com/office/officeart/2016/7/layout/RepeatingBendingProcessNew"/>
    <dgm:cxn modelId="{D2A2B859-1EC6-8C4B-A88D-CBF1F4120E63}" type="presOf" srcId="{D717A383-BF62-4AC5-BF1F-47A9A45EF833}" destId="{8C111B3B-5968-1142-8209-65FBB6F407C0}" srcOrd="1" destOrd="0" presId="urn:microsoft.com/office/officeart/2016/7/layout/RepeatingBendingProcessNew"/>
    <dgm:cxn modelId="{637CC48E-58CA-7F49-A8D1-683FEE28979F}" type="presOf" srcId="{8F0FCAA2-B5F5-460F-ACE7-A6A0239B3C94}" destId="{3868427A-5186-8A43-B872-262577C67C62}" srcOrd="0" destOrd="0" presId="urn:microsoft.com/office/officeart/2016/7/layout/RepeatingBendingProcessNew"/>
    <dgm:cxn modelId="{95AD7EA4-F5A8-EC4E-9F19-F4FF657A9D9C}" type="presOf" srcId="{D717A383-BF62-4AC5-BF1F-47A9A45EF833}" destId="{884AF800-3B20-8348-A424-F39524BA781F}" srcOrd="0" destOrd="0" presId="urn:microsoft.com/office/officeart/2016/7/layout/RepeatingBendingProcessNew"/>
    <dgm:cxn modelId="{F1F8D4A5-14AC-BC41-8A80-02CCB187350C}" type="presOf" srcId="{F3CA9E50-97CF-44C1-84CE-7D7F50B4C7C5}" destId="{596CE7C1-6C10-624D-A47B-ADF78EBFFD1D}" srcOrd="0" destOrd="0" presId="urn:microsoft.com/office/officeart/2016/7/layout/RepeatingBendingProcessNew"/>
    <dgm:cxn modelId="{4D8283B6-9C1C-3D46-969E-04E44287C834}" type="presOf" srcId="{294D0B3F-F972-4DB4-8FAC-679E2A705BEC}" destId="{1B079747-A4E6-E44E-9D4F-ADBFD9EA8C4C}" srcOrd="0" destOrd="0" presId="urn:microsoft.com/office/officeart/2016/7/layout/RepeatingBendingProcessNew"/>
    <dgm:cxn modelId="{1E4C3DC0-82E6-C243-99AF-BF3E9FFCC04E}" type="presOf" srcId="{8F0FCAA2-B5F5-460F-ACE7-A6A0239B3C94}" destId="{5C463D3E-AF70-8B46-9C98-6ACB8EB98795}" srcOrd="1" destOrd="0" presId="urn:microsoft.com/office/officeart/2016/7/layout/RepeatingBendingProcessNew"/>
    <dgm:cxn modelId="{2633D6CA-11E7-BB44-8A9C-E408E3B66B52}" type="presOf" srcId="{0AAC2525-9DD2-4ACD-B14E-2D00419C4837}" destId="{12B9D0EA-7864-D740-B549-62849C914598}" srcOrd="0" destOrd="0" presId="urn:microsoft.com/office/officeart/2016/7/layout/RepeatingBendingProcessNew"/>
    <dgm:cxn modelId="{A4E480CF-20B6-0C45-B9A0-18F878E473BD}" type="presOf" srcId="{56541DC5-2247-4B2B-98C6-A6CFD14D4E9D}" destId="{E43EC6B0-50D1-5C4C-82AF-81A3BF77B8BB}" srcOrd="0" destOrd="0" presId="urn:microsoft.com/office/officeart/2016/7/layout/RepeatingBendingProcessNew"/>
    <dgm:cxn modelId="{69D3EAD7-276B-C444-9CB8-9D6C07404E47}" type="presOf" srcId="{3C503115-31EB-4EDB-A7BF-97BD8A64ADEF}" destId="{FC034D65-D742-D446-AB08-6000601C2E74}" srcOrd="0" destOrd="0" presId="urn:microsoft.com/office/officeart/2016/7/layout/RepeatingBendingProcessNew"/>
    <dgm:cxn modelId="{477A85DA-88C5-4B18-8073-0FB5AE765292}" srcId="{E0170030-7670-47C0-9186-6FB3D9167890}" destId="{FC940B54-D88B-4967-BF1B-5E6A19D27128}" srcOrd="2" destOrd="0" parTransId="{CDA749FF-F5C6-43D0-8AB4-5E6D78B80463}" sibTransId="{58501630-6F55-415A-B54F-2E4848C79078}"/>
    <dgm:cxn modelId="{C7D819DD-C0F8-4BC8-B6F5-90E960853569}" srcId="{E0170030-7670-47C0-9186-6FB3D9167890}" destId="{0AAC2525-9DD2-4ACD-B14E-2D00419C4837}" srcOrd="6" destOrd="0" parTransId="{F84D5C02-7CEB-40D1-B894-AE05EE532680}" sibTransId="{27454A4A-91DD-4965-8DD5-4941E12645FB}"/>
    <dgm:cxn modelId="{B677E8DE-8B4A-413A-88DF-997BB0BF2DC8}" srcId="{E0170030-7670-47C0-9186-6FB3D9167890}" destId="{294D0B3F-F972-4DB4-8FAC-679E2A705BEC}" srcOrd="0" destOrd="0" parTransId="{5E10BCA6-B9EC-4F1B-BC91-E48C63636508}" sibTransId="{8F0FCAA2-B5F5-460F-ACE7-A6A0239B3C94}"/>
    <dgm:cxn modelId="{D1FA72E0-94AF-0E43-A914-ABBF294FC802}" type="presOf" srcId="{C757585D-BB44-4501-A698-60DF371831AA}" destId="{E68D317A-624C-E44F-9A8A-B05ABEB574BD}" srcOrd="0" destOrd="0" presId="urn:microsoft.com/office/officeart/2016/7/layout/RepeatingBendingProcessNew"/>
    <dgm:cxn modelId="{FFAA4EEF-1CD2-3540-909B-90EAB6F1EE38}" type="presOf" srcId="{6F95C186-566C-47CD-BB79-2A83FE021155}" destId="{A2823CF1-A8CE-4E48-A356-FA6F7B10D1AE}" srcOrd="0" destOrd="0" presId="urn:microsoft.com/office/officeart/2016/7/layout/RepeatingBendingProcessNew"/>
    <dgm:cxn modelId="{65B9E8F6-4F9C-4846-A91F-D83D22A13339}" type="presOf" srcId="{C757585D-BB44-4501-A698-60DF371831AA}" destId="{41F28925-AA1B-3F4D-BBCC-D09722770D4B}" srcOrd="1" destOrd="0" presId="urn:microsoft.com/office/officeart/2016/7/layout/RepeatingBendingProcessNew"/>
    <dgm:cxn modelId="{806437FB-D2A7-5640-BD47-A3F0855B0AB0}" type="presOf" srcId="{E0170030-7670-47C0-9186-6FB3D9167890}" destId="{6361D542-693B-7148-B990-12E853724716}" srcOrd="0" destOrd="0" presId="urn:microsoft.com/office/officeart/2016/7/layout/RepeatingBendingProcessNew"/>
    <dgm:cxn modelId="{621050FC-67F0-4E4D-852E-9EA6B334E3D0}" type="presOf" srcId="{58501630-6F55-415A-B54F-2E4848C79078}" destId="{BFB0E175-B49D-2742-B233-40EEF9F91CF0}" srcOrd="1" destOrd="0" presId="urn:microsoft.com/office/officeart/2016/7/layout/RepeatingBendingProcessNew"/>
    <dgm:cxn modelId="{F5F2DCB3-35C6-1F48-893B-FD0E980A7D43}" type="presParOf" srcId="{6361D542-693B-7148-B990-12E853724716}" destId="{1B079747-A4E6-E44E-9D4F-ADBFD9EA8C4C}" srcOrd="0" destOrd="0" presId="urn:microsoft.com/office/officeart/2016/7/layout/RepeatingBendingProcessNew"/>
    <dgm:cxn modelId="{BB35DCF8-B338-F041-A33F-AEB24832544A}" type="presParOf" srcId="{6361D542-693B-7148-B990-12E853724716}" destId="{3868427A-5186-8A43-B872-262577C67C62}" srcOrd="1" destOrd="0" presId="urn:microsoft.com/office/officeart/2016/7/layout/RepeatingBendingProcessNew"/>
    <dgm:cxn modelId="{AF303B2F-8931-F045-853E-4D968C233A8B}" type="presParOf" srcId="{3868427A-5186-8A43-B872-262577C67C62}" destId="{5C463D3E-AF70-8B46-9C98-6ACB8EB98795}" srcOrd="0" destOrd="0" presId="urn:microsoft.com/office/officeart/2016/7/layout/RepeatingBendingProcessNew"/>
    <dgm:cxn modelId="{FAC37060-44B2-7C47-8FBF-1F594E515250}" type="presParOf" srcId="{6361D542-693B-7148-B990-12E853724716}" destId="{1250C8E7-DAC8-9B46-8B9C-0D5DBD20A876}" srcOrd="2" destOrd="0" presId="urn:microsoft.com/office/officeart/2016/7/layout/RepeatingBendingProcessNew"/>
    <dgm:cxn modelId="{E2EA4109-A4DF-EE45-9B12-9836F0A39C16}" type="presParOf" srcId="{6361D542-693B-7148-B990-12E853724716}" destId="{E68D317A-624C-E44F-9A8A-B05ABEB574BD}" srcOrd="3" destOrd="0" presId="urn:microsoft.com/office/officeart/2016/7/layout/RepeatingBendingProcessNew"/>
    <dgm:cxn modelId="{F164E84A-0FE8-E24F-AA1B-F95B6B49438A}" type="presParOf" srcId="{E68D317A-624C-E44F-9A8A-B05ABEB574BD}" destId="{41F28925-AA1B-3F4D-BBCC-D09722770D4B}" srcOrd="0" destOrd="0" presId="urn:microsoft.com/office/officeart/2016/7/layout/RepeatingBendingProcessNew"/>
    <dgm:cxn modelId="{C1B6240F-0F2A-8848-B596-2418FE520637}" type="presParOf" srcId="{6361D542-693B-7148-B990-12E853724716}" destId="{FA53B769-9B51-014C-BD7E-82D4E1DC8200}" srcOrd="4" destOrd="0" presId="urn:microsoft.com/office/officeart/2016/7/layout/RepeatingBendingProcessNew"/>
    <dgm:cxn modelId="{405AC1AF-CA95-FD4D-986E-0449EB52167C}" type="presParOf" srcId="{6361D542-693B-7148-B990-12E853724716}" destId="{24ED3394-2DCE-814B-9768-81707F6E3DEA}" srcOrd="5" destOrd="0" presId="urn:microsoft.com/office/officeart/2016/7/layout/RepeatingBendingProcessNew"/>
    <dgm:cxn modelId="{2A3C7A56-3CAE-C746-9A4E-8471F3E03B7E}" type="presParOf" srcId="{24ED3394-2DCE-814B-9768-81707F6E3DEA}" destId="{BFB0E175-B49D-2742-B233-40EEF9F91CF0}" srcOrd="0" destOrd="0" presId="urn:microsoft.com/office/officeart/2016/7/layout/RepeatingBendingProcessNew"/>
    <dgm:cxn modelId="{AD1B3A6F-899E-904A-AB29-544B601660F4}" type="presParOf" srcId="{6361D542-693B-7148-B990-12E853724716}" destId="{E43EC6B0-50D1-5C4C-82AF-81A3BF77B8BB}" srcOrd="6" destOrd="0" presId="urn:microsoft.com/office/officeart/2016/7/layout/RepeatingBendingProcessNew"/>
    <dgm:cxn modelId="{39D0ACA8-E0D9-9746-B91E-5B71AB121487}" type="presParOf" srcId="{6361D542-693B-7148-B990-12E853724716}" destId="{884AF800-3B20-8348-A424-F39524BA781F}" srcOrd="7" destOrd="0" presId="urn:microsoft.com/office/officeart/2016/7/layout/RepeatingBendingProcessNew"/>
    <dgm:cxn modelId="{86162346-1774-D244-8B2B-12B1B73C758B}" type="presParOf" srcId="{884AF800-3B20-8348-A424-F39524BA781F}" destId="{8C111B3B-5968-1142-8209-65FBB6F407C0}" srcOrd="0" destOrd="0" presId="urn:microsoft.com/office/officeart/2016/7/layout/RepeatingBendingProcessNew"/>
    <dgm:cxn modelId="{48F4DA78-F633-624C-B779-C3BF195BC98A}" type="presParOf" srcId="{6361D542-693B-7148-B990-12E853724716}" destId="{70C2D5A4-F026-9746-A702-EAA0D656F23D}" srcOrd="8" destOrd="0" presId="urn:microsoft.com/office/officeart/2016/7/layout/RepeatingBendingProcessNew"/>
    <dgm:cxn modelId="{348C09F0-90FA-4142-985E-1C159AAA06CC}" type="presParOf" srcId="{6361D542-693B-7148-B990-12E853724716}" destId="{596CE7C1-6C10-624D-A47B-ADF78EBFFD1D}" srcOrd="9" destOrd="0" presId="urn:microsoft.com/office/officeart/2016/7/layout/RepeatingBendingProcessNew"/>
    <dgm:cxn modelId="{B315CEC3-3101-8B46-9B1B-7D324DB0D492}" type="presParOf" srcId="{596CE7C1-6C10-624D-A47B-ADF78EBFFD1D}" destId="{FAE6BE26-4F03-934D-9382-573EA7139551}" srcOrd="0" destOrd="0" presId="urn:microsoft.com/office/officeart/2016/7/layout/RepeatingBendingProcessNew"/>
    <dgm:cxn modelId="{D93E3AAD-B6CE-6845-995C-7DF20C6B58C9}" type="presParOf" srcId="{6361D542-693B-7148-B990-12E853724716}" destId="{A2823CF1-A8CE-4E48-A356-FA6F7B10D1AE}" srcOrd="10" destOrd="0" presId="urn:microsoft.com/office/officeart/2016/7/layout/RepeatingBendingProcessNew"/>
    <dgm:cxn modelId="{EC1C70D7-E305-9642-AF77-AF701C47F3F1}" type="presParOf" srcId="{6361D542-693B-7148-B990-12E853724716}" destId="{FC034D65-D742-D446-AB08-6000601C2E74}" srcOrd="11" destOrd="0" presId="urn:microsoft.com/office/officeart/2016/7/layout/RepeatingBendingProcessNew"/>
    <dgm:cxn modelId="{6E9D271A-85FA-0C47-B7E7-0ACF1991D496}" type="presParOf" srcId="{FC034D65-D742-D446-AB08-6000601C2E74}" destId="{CCADF400-E32A-EF48-9C8B-B63CFBACFF68}" srcOrd="0" destOrd="0" presId="urn:microsoft.com/office/officeart/2016/7/layout/RepeatingBendingProcessNew"/>
    <dgm:cxn modelId="{308EE6A6-4E3F-FE40-98B9-19D4C4CE0809}" type="presParOf" srcId="{6361D542-693B-7148-B990-12E853724716}" destId="{12B9D0EA-7864-D740-B549-62849C914598}" srcOrd="12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C66D88-2A93-5B41-8402-A7CE2E9F4855}">
      <dsp:nvSpPr>
        <dsp:cNvPr id="0" name=""/>
        <dsp:cNvSpPr/>
      </dsp:nvSpPr>
      <dsp:spPr>
        <a:xfrm>
          <a:off x="0" y="68076"/>
          <a:ext cx="7728267" cy="15947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Federal laws are those that affect the whole nation. For example, the Wellstone Domenici Mental Health Parity Act affected all states. </a:t>
          </a:r>
        </a:p>
      </dsp:txBody>
      <dsp:txXfrm>
        <a:off x="77847" y="145923"/>
        <a:ext cx="7572573" cy="1439016"/>
      </dsp:txXfrm>
    </dsp:sp>
    <dsp:sp modelId="{BFCBCD2B-22FD-8E4B-A816-9F939E1BE702}">
      <dsp:nvSpPr>
        <dsp:cNvPr id="0" name=""/>
        <dsp:cNvSpPr/>
      </dsp:nvSpPr>
      <dsp:spPr>
        <a:xfrm>
          <a:off x="0" y="1746306"/>
          <a:ext cx="7728267" cy="1594710"/>
        </a:xfrm>
        <a:prstGeom prst="roundRect">
          <a:avLst/>
        </a:prstGeom>
        <a:solidFill>
          <a:schemeClr val="accent2">
            <a:hueOff val="977227"/>
            <a:satOff val="-15767"/>
            <a:lumOff val="-2745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A federal bill might prevent the use of corporal punishment in every state and territory. </a:t>
          </a:r>
        </a:p>
      </dsp:txBody>
      <dsp:txXfrm>
        <a:off x="77847" y="1824153"/>
        <a:ext cx="7572573" cy="1439016"/>
      </dsp:txXfrm>
    </dsp:sp>
    <dsp:sp modelId="{0527524D-C4A7-7B49-9192-DCF1DDCB9867}">
      <dsp:nvSpPr>
        <dsp:cNvPr id="0" name=""/>
        <dsp:cNvSpPr/>
      </dsp:nvSpPr>
      <dsp:spPr>
        <a:xfrm>
          <a:off x="0" y="3424537"/>
          <a:ext cx="7728267" cy="1594710"/>
        </a:xfrm>
        <a:prstGeom prst="roundRect">
          <a:avLst/>
        </a:prstGeom>
        <a:solidFill>
          <a:schemeClr val="accent2">
            <a:hueOff val="1954454"/>
            <a:satOff val="-31534"/>
            <a:lumOff val="-549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HIPAA is a good example of a Federal bill that applies to all states.</a:t>
          </a:r>
        </a:p>
      </dsp:txBody>
      <dsp:txXfrm>
        <a:off x="77847" y="3502384"/>
        <a:ext cx="7572573" cy="14390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DD0220-8D2A-A14A-962B-486860E45A14}">
      <dsp:nvSpPr>
        <dsp:cNvPr id="0" name=""/>
        <dsp:cNvSpPr/>
      </dsp:nvSpPr>
      <dsp:spPr>
        <a:xfrm>
          <a:off x="0" y="338768"/>
          <a:ext cx="7728267" cy="106140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Senator Amy Klobuchar</a:t>
          </a:r>
        </a:p>
      </dsp:txBody>
      <dsp:txXfrm>
        <a:off x="51814" y="390582"/>
        <a:ext cx="7624639" cy="957778"/>
      </dsp:txXfrm>
    </dsp:sp>
    <dsp:sp modelId="{D3803F30-85A6-FF41-B1B7-FFAB21AF3D53}">
      <dsp:nvSpPr>
        <dsp:cNvPr id="0" name=""/>
        <dsp:cNvSpPr/>
      </dsp:nvSpPr>
      <dsp:spPr>
        <a:xfrm>
          <a:off x="0" y="1454895"/>
          <a:ext cx="7728267" cy="1061406"/>
        </a:xfrm>
        <a:prstGeom prst="roundRect">
          <a:avLst/>
        </a:prstGeom>
        <a:solidFill>
          <a:schemeClr val="accent2">
            <a:hueOff val="651485"/>
            <a:satOff val="-10511"/>
            <a:lumOff val="-183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Senator Tina Smith</a:t>
          </a:r>
        </a:p>
      </dsp:txBody>
      <dsp:txXfrm>
        <a:off x="51814" y="1506709"/>
        <a:ext cx="7624639" cy="957778"/>
      </dsp:txXfrm>
    </dsp:sp>
    <dsp:sp modelId="{2049F4E7-3444-344D-A4B8-B91D3B877EE3}">
      <dsp:nvSpPr>
        <dsp:cNvPr id="0" name=""/>
        <dsp:cNvSpPr/>
      </dsp:nvSpPr>
      <dsp:spPr>
        <a:xfrm>
          <a:off x="0" y="2571022"/>
          <a:ext cx="7728267" cy="1061406"/>
        </a:xfrm>
        <a:prstGeom prst="roundRect">
          <a:avLst/>
        </a:prstGeom>
        <a:solidFill>
          <a:schemeClr val="accent2">
            <a:hueOff val="1302969"/>
            <a:satOff val="-21023"/>
            <a:lumOff val="-366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One of eight Congresspeople depending on your district. You can find a link to the delegation </a:t>
          </a:r>
          <a:r>
            <a:rPr lang="en-US" sz="1900" kern="1200">
              <a:hlinkClick xmlns:r="http://schemas.openxmlformats.org/officeDocument/2006/relationships" r:id="rId1"/>
            </a:rPr>
            <a:t>here</a:t>
          </a:r>
          <a:r>
            <a:rPr lang="en-US" sz="1900" kern="1200"/>
            <a:t> along with their contact information.</a:t>
          </a:r>
        </a:p>
      </dsp:txBody>
      <dsp:txXfrm>
        <a:off x="51814" y="2622836"/>
        <a:ext cx="7624639" cy="957778"/>
      </dsp:txXfrm>
    </dsp:sp>
    <dsp:sp modelId="{5C502AD7-FDD6-3E46-A61B-92EBD4DD0723}">
      <dsp:nvSpPr>
        <dsp:cNvPr id="0" name=""/>
        <dsp:cNvSpPr/>
      </dsp:nvSpPr>
      <dsp:spPr>
        <a:xfrm>
          <a:off x="0" y="3687148"/>
          <a:ext cx="7728267" cy="1061406"/>
        </a:xfrm>
        <a:prstGeom prst="roundRect">
          <a:avLst/>
        </a:prstGeom>
        <a:solidFill>
          <a:schemeClr val="accent2">
            <a:hueOff val="1954454"/>
            <a:satOff val="-31534"/>
            <a:lumOff val="-549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You can find out who represents you by typing “Who represents me MN” in your browser or by typing in this </a:t>
          </a:r>
          <a:r>
            <a:rPr lang="en-US" sz="1900" kern="1200">
              <a:hlinkClick xmlns:r="http://schemas.openxmlformats.org/officeDocument/2006/relationships" r:id="rId2"/>
            </a:rPr>
            <a:t>link </a:t>
          </a:r>
          <a:r>
            <a:rPr lang="en-US" sz="1900" kern="1200"/>
            <a:t> and inserting your home address. This will provide a listing of who represents you at the Federal and State levels.</a:t>
          </a:r>
        </a:p>
      </dsp:txBody>
      <dsp:txXfrm>
        <a:off x="51814" y="3738962"/>
        <a:ext cx="7624639" cy="9577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A5B04D-9D40-4E1C-971F-A6ACEA00F942}">
      <dsp:nvSpPr>
        <dsp:cNvPr id="0" name=""/>
        <dsp:cNvSpPr/>
      </dsp:nvSpPr>
      <dsp:spPr>
        <a:xfrm>
          <a:off x="0" y="615"/>
          <a:ext cx="7293610" cy="14401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CAB477-F947-448A-A393-D967396069C8}">
      <dsp:nvSpPr>
        <dsp:cNvPr id="0" name=""/>
        <dsp:cNvSpPr/>
      </dsp:nvSpPr>
      <dsp:spPr>
        <a:xfrm>
          <a:off x="435651" y="324653"/>
          <a:ext cx="792093" cy="7920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B94CD-F072-44FE-BF87-E98A3296410E}">
      <dsp:nvSpPr>
        <dsp:cNvPr id="0" name=""/>
        <dsp:cNvSpPr/>
      </dsp:nvSpPr>
      <dsp:spPr>
        <a:xfrm>
          <a:off x="1663397" y="615"/>
          <a:ext cx="5630212" cy="1440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18" tIns="152418" rIns="152418" bIns="15241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State laws only pertain to things in Minnesota, such as the Minnesota Psychology Practice Act. </a:t>
          </a:r>
        </a:p>
      </dsp:txBody>
      <dsp:txXfrm>
        <a:off x="1663397" y="615"/>
        <a:ext cx="5630212" cy="1440170"/>
      </dsp:txXfrm>
    </dsp:sp>
    <dsp:sp modelId="{DA8DC04D-6D16-4B09-B1C2-0D4E1055DBE7}">
      <dsp:nvSpPr>
        <dsp:cNvPr id="0" name=""/>
        <dsp:cNvSpPr/>
      </dsp:nvSpPr>
      <dsp:spPr>
        <a:xfrm>
          <a:off x="0" y="1800829"/>
          <a:ext cx="7293610" cy="14401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03032A-1D71-4F86-927F-9B36AAF3C8E7}">
      <dsp:nvSpPr>
        <dsp:cNvPr id="0" name=""/>
        <dsp:cNvSpPr/>
      </dsp:nvSpPr>
      <dsp:spPr>
        <a:xfrm>
          <a:off x="435651" y="2124867"/>
          <a:ext cx="792093" cy="79209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39A102-52A2-4394-846D-880DD42C4B84}">
      <dsp:nvSpPr>
        <dsp:cNvPr id="0" name=""/>
        <dsp:cNvSpPr/>
      </dsp:nvSpPr>
      <dsp:spPr>
        <a:xfrm>
          <a:off x="1663397" y="1800829"/>
          <a:ext cx="5630212" cy="1440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18" tIns="152418" rIns="152418" bIns="15241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 state law might prevent the use of seclusion and restraint in Minnesota public schools. </a:t>
          </a:r>
        </a:p>
      </dsp:txBody>
      <dsp:txXfrm>
        <a:off x="1663397" y="1800829"/>
        <a:ext cx="5630212" cy="1440170"/>
      </dsp:txXfrm>
    </dsp:sp>
    <dsp:sp modelId="{AEA34B78-0FFC-4945-B52B-8DF80EFED761}">
      <dsp:nvSpPr>
        <dsp:cNvPr id="0" name=""/>
        <dsp:cNvSpPr/>
      </dsp:nvSpPr>
      <dsp:spPr>
        <a:xfrm>
          <a:off x="0" y="3601042"/>
          <a:ext cx="7293610" cy="14401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3A3546-8321-4939-AF98-137188AE081E}">
      <dsp:nvSpPr>
        <dsp:cNvPr id="0" name=""/>
        <dsp:cNvSpPr/>
      </dsp:nvSpPr>
      <dsp:spPr>
        <a:xfrm>
          <a:off x="435651" y="3925081"/>
          <a:ext cx="792093" cy="79209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F7DDEA-175F-4BB4-85A3-48EC011E0332}">
      <dsp:nvSpPr>
        <dsp:cNvPr id="0" name=""/>
        <dsp:cNvSpPr/>
      </dsp:nvSpPr>
      <dsp:spPr>
        <a:xfrm>
          <a:off x="1663397" y="3601042"/>
          <a:ext cx="5630212" cy="1440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18" tIns="152418" rIns="152418" bIns="15241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Medical assistance administration relies on Minnesota direction, though it must ultimately be approved by CMS</a:t>
          </a:r>
        </a:p>
      </dsp:txBody>
      <dsp:txXfrm>
        <a:off x="1663397" y="3601042"/>
        <a:ext cx="5630212" cy="144017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68427A-5186-8A43-B872-262577C67C62}">
      <dsp:nvSpPr>
        <dsp:cNvPr id="0" name=""/>
        <dsp:cNvSpPr/>
      </dsp:nvSpPr>
      <dsp:spPr>
        <a:xfrm>
          <a:off x="2053836" y="918098"/>
          <a:ext cx="44094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0943" y="45720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262519" y="961460"/>
        <a:ext cx="23577" cy="4715"/>
      </dsp:txXfrm>
    </dsp:sp>
    <dsp:sp modelId="{1B079747-A4E6-E44E-9D4F-ADBFD9EA8C4C}">
      <dsp:nvSpPr>
        <dsp:cNvPr id="0" name=""/>
        <dsp:cNvSpPr/>
      </dsp:nvSpPr>
      <dsp:spPr>
        <a:xfrm>
          <a:off x="5446" y="348761"/>
          <a:ext cx="2050189" cy="123011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461" tIns="105452" rIns="100461" bIns="105452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Establish Courts</a:t>
          </a:r>
        </a:p>
      </dsp:txBody>
      <dsp:txXfrm>
        <a:off x="5446" y="348761"/>
        <a:ext cx="2050189" cy="1230113"/>
      </dsp:txXfrm>
    </dsp:sp>
    <dsp:sp modelId="{E68D317A-624C-E44F-9A8A-B05ABEB574BD}">
      <dsp:nvSpPr>
        <dsp:cNvPr id="0" name=""/>
        <dsp:cNvSpPr/>
      </dsp:nvSpPr>
      <dsp:spPr>
        <a:xfrm>
          <a:off x="4575569" y="918098"/>
          <a:ext cx="44094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0943" y="45720"/>
              </a:lnTo>
            </a:path>
          </a:pathLst>
        </a:custGeom>
        <a:noFill/>
        <a:ln w="9525" cap="flat" cmpd="sng" algn="ctr">
          <a:solidFill>
            <a:schemeClr val="accent5">
              <a:hueOff val="2235664"/>
              <a:satOff val="-1927"/>
              <a:lumOff val="2549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784252" y="961460"/>
        <a:ext cx="23577" cy="4715"/>
      </dsp:txXfrm>
    </dsp:sp>
    <dsp:sp modelId="{1250C8E7-DAC8-9B46-8B9C-0D5DBD20A876}">
      <dsp:nvSpPr>
        <dsp:cNvPr id="0" name=""/>
        <dsp:cNvSpPr/>
      </dsp:nvSpPr>
      <dsp:spPr>
        <a:xfrm>
          <a:off x="2527179" y="348761"/>
          <a:ext cx="2050189" cy="1230113"/>
        </a:xfrm>
        <a:prstGeom prst="rect">
          <a:avLst/>
        </a:prstGeom>
        <a:solidFill>
          <a:schemeClr val="accent5">
            <a:hueOff val="1863053"/>
            <a:satOff val="-1606"/>
            <a:lumOff val="2124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461" tIns="105452" rIns="100461" bIns="105452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Create and collect taxes</a:t>
          </a:r>
        </a:p>
      </dsp:txBody>
      <dsp:txXfrm>
        <a:off x="2527179" y="348761"/>
        <a:ext cx="2050189" cy="1230113"/>
      </dsp:txXfrm>
    </dsp:sp>
    <dsp:sp modelId="{24ED3394-2DCE-814B-9768-81707F6E3DEA}">
      <dsp:nvSpPr>
        <dsp:cNvPr id="0" name=""/>
        <dsp:cNvSpPr/>
      </dsp:nvSpPr>
      <dsp:spPr>
        <a:xfrm>
          <a:off x="1030541" y="1577075"/>
          <a:ext cx="5043466" cy="440943"/>
        </a:xfrm>
        <a:custGeom>
          <a:avLst/>
          <a:gdLst/>
          <a:ahLst/>
          <a:cxnLst/>
          <a:rect l="0" t="0" r="0" b="0"/>
          <a:pathLst>
            <a:path>
              <a:moveTo>
                <a:pt x="5043466" y="0"/>
              </a:moveTo>
              <a:lnTo>
                <a:pt x="5043466" y="237571"/>
              </a:lnTo>
              <a:lnTo>
                <a:pt x="0" y="237571"/>
              </a:lnTo>
              <a:lnTo>
                <a:pt x="0" y="440943"/>
              </a:lnTo>
            </a:path>
          </a:pathLst>
        </a:custGeom>
        <a:noFill/>
        <a:ln w="9525" cap="flat" cmpd="sng" algn="ctr">
          <a:solidFill>
            <a:schemeClr val="accent5">
              <a:hueOff val="4471328"/>
              <a:satOff val="-3854"/>
              <a:lumOff val="5098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425637" y="1795189"/>
        <a:ext cx="253273" cy="4715"/>
      </dsp:txXfrm>
    </dsp:sp>
    <dsp:sp modelId="{FA53B769-9B51-014C-BD7E-82D4E1DC8200}">
      <dsp:nvSpPr>
        <dsp:cNvPr id="0" name=""/>
        <dsp:cNvSpPr/>
      </dsp:nvSpPr>
      <dsp:spPr>
        <a:xfrm>
          <a:off x="5048912" y="348761"/>
          <a:ext cx="2050189" cy="1230113"/>
        </a:xfrm>
        <a:prstGeom prst="rect">
          <a:avLst/>
        </a:prstGeom>
        <a:solidFill>
          <a:schemeClr val="accent5">
            <a:hueOff val="3726106"/>
            <a:satOff val="-3211"/>
            <a:lumOff val="4249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461" tIns="105452" rIns="100461" bIns="105452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Build roads</a:t>
          </a:r>
        </a:p>
      </dsp:txBody>
      <dsp:txXfrm>
        <a:off x="5048912" y="348761"/>
        <a:ext cx="2050189" cy="1230113"/>
      </dsp:txXfrm>
    </dsp:sp>
    <dsp:sp modelId="{884AF800-3B20-8348-A424-F39524BA781F}">
      <dsp:nvSpPr>
        <dsp:cNvPr id="0" name=""/>
        <dsp:cNvSpPr/>
      </dsp:nvSpPr>
      <dsp:spPr>
        <a:xfrm>
          <a:off x="2053836" y="2619756"/>
          <a:ext cx="44094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0943" y="45720"/>
              </a:lnTo>
            </a:path>
          </a:pathLst>
        </a:custGeom>
        <a:noFill/>
        <a:ln w="9525" cap="flat" cmpd="sng" algn="ctr">
          <a:solidFill>
            <a:schemeClr val="accent5">
              <a:hueOff val="6706992"/>
              <a:satOff val="-5780"/>
              <a:lumOff val="7648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262519" y="2663118"/>
        <a:ext cx="23577" cy="4715"/>
      </dsp:txXfrm>
    </dsp:sp>
    <dsp:sp modelId="{E43EC6B0-50D1-5C4C-82AF-81A3BF77B8BB}">
      <dsp:nvSpPr>
        <dsp:cNvPr id="0" name=""/>
        <dsp:cNvSpPr/>
      </dsp:nvSpPr>
      <dsp:spPr>
        <a:xfrm>
          <a:off x="5446" y="2050419"/>
          <a:ext cx="2050189" cy="1230113"/>
        </a:xfrm>
        <a:prstGeom prst="rect">
          <a:avLst/>
        </a:prstGeom>
        <a:solidFill>
          <a:schemeClr val="accent5">
            <a:hueOff val="5589159"/>
            <a:satOff val="-4817"/>
            <a:lumOff val="6373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461" tIns="105452" rIns="100461" bIns="105452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Borrow money</a:t>
          </a:r>
        </a:p>
      </dsp:txBody>
      <dsp:txXfrm>
        <a:off x="5446" y="2050419"/>
        <a:ext cx="2050189" cy="1230113"/>
      </dsp:txXfrm>
    </dsp:sp>
    <dsp:sp modelId="{596CE7C1-6C10-624D-A47B-ADF78EBFFD1D}">
      <dsp:nvSpPr>
        <dsp:cNvPr id="0" name=""/>
        <dsp:cNvSpPr/>
      </dsp:nvSpPr>
      <dsp:spPr>
        <a:xfrm>
          <a:off x="4575569" y="2619756"/>
          <a:ext cx="44094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0943" y="45720"/>
              </a:lnTo>
            </a:path>
          </a:pathLst>
        </a:custGeom>
        <a:noFill/>
        <a:ln w="9525" cap="flat" cmpd="sng" algn="ctr">
          <a:solidFill>
            <a:schemeClr val="accent5">
              <a:hueOff val="8942655"/>
              <a:satOff val="-7707"/>
              <a:lumOff val="10197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784252" y="2663118"/>
        <a:ext cx="23577" cy="4715"/>
      </dsp:txXfrm>
    </dsp:sp>
    <dsp:sp modelId="{70C2D5A4-F026-9746-A702-EAA0D656F23D}">
      <dsp:nvSpPr>
        <dsp:cNvPr id="0" name=""/>
        <dsp:cNvSpPr/>
      </dsp:nvSpPr>
      <dsp:spPr>
        <a:xfrm>
          <a:off x="2527179" y="2050419"/>
          <a:ext cx="2050189" cy="1230113"/>
        </a:xfrm>
        <a:prstGeom prst="rect">
          <a:avLst/>
        </a:prstGeom>
        <a:solidFill>
          <a:schemeClr val="accent5">
            <a:hueOff val="7452213"/>
            <a:satOff val="-6423"/>
            <a:lumOff val="8497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461" tIns="105452" rIns="100461" bIns="105452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Spend money to benefit the general welfare</a:t>
          </a:r>
        </a:p>
      </dsp:txBody>
      <dsp:txXfrm>
        <a:off x="2527179" y="2050419"/>
        <a:ext cx="2050189" cy="1230113"/>
      </dsp:txXfrm>
    </dsp:sp>
    <dsp:sp modelId="{FC034D65-D742-D446-AB08-6000601C2E74}">
      <dsp:nvSpPr>
        <dsp:cNvPr id="0" name=""/>
        <dsp:cNvSpPr/>
      </dsp:nvSpPr>
      <dsp:spPr>
        <a:xfrm>
          <a:off x="1030541" y="3278732"/>
          <a:ext cx="5043466" cy="440943"/>
        </a:xfrm>
        <a:custGeom>
          <a:avLst/>
          <a:gdLst/>
          <a:ahLst/>
          <a:cxnLst/>
          <a:rect l="0" t="0" r="0" b="0"/>
          <a:pathLst>
            <a:path>
              <a:moveTo>
                <a:pt x="5043466" y="0"/>
              </a:moveTo>
              <a:lnTo>
                <a:pt x="5043466" y="237571"/>
              </a:lnTo>
              <a:lnTo>
                <a:pt x="0" y="237571"/>
              </a:lnTo>
              <a:lnTo>
                <a:pt x="0" y="440943"/>
              </a:lnTo>
            </a:path>
          </a:pathLst>
        </a:custGeom>
        <a:noFill/>
        <a:ln w="9525" cap="flat" cmpd="sng" algn="ctr">
          <a:solidFill>
            <a:schemeClr val="accent5">
              <a:hueOff val="11178319"/>
              <a:satOff val="-9634"/>
              <a:lumOff val="12746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425637" y="3496846"/>
        <a:ext cx="253273" cy="4715"/>
      </dsp:txXfrm>
    </dsp:sp>
    <dsp:sp modelId="{A2823CF1-A8CE-4E48-A356-FA6F7B10D1AE}">
      <dsp:nvSpPr>
        <dsp:cNvPr id="0" name=""/>
        <dsp:cNvSpPr/>
      </dsp:nvSpPr>
      <dsp:spPr>
        <a:xfrm>
          <a:off x="5048912" y="2050419"/>
          <a:ext cx="2050189" cy="1230113"/>
        </a:xfrm>
        <a:prstGeom prst="rect">
          <a:avLst/>
        </a:prstGeom>
        <a:solidFill>
          <a:schemeClr val="accent5">
            <a:hueOff val="9315266"/>
            <a:satOff val="-8028"/>
            <a:lumOff val="10622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461" tIns="105452" rIns="100461" bIns="105452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Make and enforce laws</a:t>
          </a:r>
        </a:p>
      </dsp:txBody>
      <dsp:txXfrm>
        <a:off x="5048912" y="2050419"/>
        <a:ext cx="2050189" cy="1230113"/>
      </dsp:txXfrm>
    </dsp:sp>
    <dsp:sp modelId="{12B9D0EA-7864-D740-B549-62849C914598}">
      <dsp:nvSpPr>
        <dsp:cNvPr id="0" name=""/>
        <dsp:cNvSpPr/>
      </dsp:nvSpPr>
      <dsp:spPr>
        <a:xfrm>
          <a:off x="5446" y="3752076"/>
          <a:ext cx="2050189" cy="1230113"/>
        </a:xfrm>
        <a:prstGeom prst="rect">
          <a:avLst/>
        </a:prstGeom>
        <a:solidFill>
          <a:schemeClr val="accent5">
            <a:hueOff val="11178319"/>
            <a:satOff val="-9634"/>
            <a:lumOff val="12746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461" tIns="105452" rIns="100461" bIns="105452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Charter banks and corporations</a:t>
          </a:r>
        </a:p>
      </dsp:txBody>
      <dsp:txXfrm>
        <a:off x="5446" y="3752076"/>
        <a:ext cx="2050189" cy="12301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6/14/21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6/14/21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6/14/21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6/14/21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6/14/21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6/14/21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6/14/21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6/14/21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6/14/21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6/14/21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6/14/21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6/14/21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C162DF2A-64D1-4AA9-BA42-8A4063EAD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D7C1373-63AF-4A75-909E-990E0535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90EB472E-7CA6-4C2D-81E9-CD39A44F0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E0A0486-F672-4FEF-A0A9-E6C3B7E3A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3289875" cy="5334001"/>
          </a:xfrm>
          <a:prstGeom prst="rect">
            <a:avLst/>
          </a:prstGeom>
          <a:solidFill>
            <a:srgbClr val="C8C8C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689BC21-5566-4B70-91EA-44B4299CB3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11870" y="761999"/>
            <a:ext cx="8790301" cy="3810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A2A3BA-B332-E64A-81A8-BA2BC443B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2622" y="1298448"/>
            <a:ext cx="7187529" cy="29518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800" spc="-100"/>
              <a:t>Is it a Federal Issue or a State Issue?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F1FCE6A-97BC-41EB-809A-50936E0F9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00889" y="4684418"/>
            <a:ext cx="8801282" cy="141158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01555E-E243-9B4F-9C66-96A03B7541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22622" y="5006151"/>
            <a:ext cx="7187529" cy="76811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>
                <a:solidFill>
                  <a:schemeClr val="accent1"/>
                </a:solidFill>
              </a:rPr>
              <a:t>How do I know where to direct my comments?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6EBA6D98-A02B-3849-B446-71872AA950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220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04"/>
    </mc:Choice>
    <mc:Fallback>
      <p:transition spd="slow" advTm="13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1E2D0-A5CE-6C41-BB10-75AA3D9FE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/>
              <a:t>Federal Issues</a:t>
            </a:r>
          </a:p>
        </p:txBody>
      </p:sp>
      <p:graphicFrame>
        <p:nvGraphicFramePr>
          <p:cNvPr id="29" name="Content Placeholder 2">
            <a:extLst>
              <a:ext uri="{FF2B5EF4-FFF2-40B4-BE49-F238E27FC236}">
                <a16:creationId xmlns:a16="http://schemas.microsoft.com/office/drawing/2014/main" id="{FE3A2A29-170C-4BBA-BC69-85E8CCBDB2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6930560"/>
              </p:ext>
            </p:extLst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68397EAC-23AC-3647-871E-1474F5043C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2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23"/>
    </mc:Choice>
    <mc:Fallback>
      <p:transition spd="slow" advTm="20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F7580-A46B-AC42-9742-86E978988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sz="3100"/>
              <a:t>Who are my Federal Congressional Representatives?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134D12B7-FCFD-4C11-B8E0-A3ED71B898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7996013"/>
              </p:ext>
            </p:extLst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A34CE32B-A3DA-0A49-9E8B-1DD8159D55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030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645"/>
    </mc:Choice>
    <mc:Fallback>
      <p:transition spd="slow" advTm="24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AAD8036-96D8-496C-8006-37ACA5AD8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4A4CBA9-3463-4C65-BF46-6B6C50E7F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42856" y="757325"/>
            <a:ext cx="3549144" cy="5329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C19A89-0C71-8E4E-908A-E1E687241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5775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What are State Issues?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DCEED6C-D39C-40AA-B89E-52C3FA5A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FBA1A2CE-3B13-45FA-A081-CF8EEF5229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2460446"/>
              </p:ext>
            </p:extLst>
          </p:nvPr>
        </p:nvGraphicFramePr>
        <p:xfrm>
          <a:off x="866647" y="933854"/>
          <a:ext cx="7293610" cy="5041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9831D8C3-8639-0241-9D2A-6BADE427D3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379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469"/>
    </mc:Choice>
    <mc:Fallback>
      <p:transition spd="slow" advTm="29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237BD0-6AF3-E941-9F96-9D6C4FF27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Examples of Federal vs. State Issues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1D116A2-0AD5-DD4B-AFDF-D0B058F4E7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Federal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8481A7-8119-204A-B60F-89CF22A231F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2400" dirty="0"/>
              <a:t>Declare war</a:t>
            </a:r>
          </a:p>
          <a:p>
            <a:r>
              <a:rPr lang="en-US" sz="2400" dirty="0"/>
              <a:t>Maintain an army</a:t>
            </a:r>
          </a:p>
          <a:p>
            <a:r>
              <a:rPr lang="en-US" sz="2400" dirty="0"/>
              <a:t>Establish foreign policy including immigration</a:t>
            </a:r>
          </a:p>
          <a:p>
            <a:r>
              <a:rPr lang="en-US" sz="2400" dirty="0"/>
              <a:t>Regulate interstate and foreign trade</a:t>
            </a:r>
          </a:p>
          <a:p>
            <a:r>
              <a:rPr lang="en-US" sz="2400" dirty="0"/>
              <a:t>Establish post offices</a:t>
            </a:r>
          </a:p>
          <a:p>
            <a:r>
              <a:rPr lang="en-US" sz="2400" dirty="0"/>
              <a:t>Coin money</a:t>
            </a:r>
          </a:p>
          <a:p>
            <a:r>
              <a:rPr lang="en-US" sz="2400" dirty="0"/>
              <a:t>Tribal laws</a:t>
            </a:r>
          </a:p>
          <a:p>
            <a:r>
              <a:rPr lang="en-US" sz="2400" dirty="0"/>
              <a:t>Medicare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5C4E4D-FBB8-C84F-8237-C482F5955E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State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755869E-A4FA-0F4C-B9B1-BB252E93F1D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2400" dirty="0"/>
              <a:t>Establish local governments</a:t>
            </a:r>
          </a:p>
          <a:p>
            <a:r>
              <a:rPr lang="en-US" sz="2400" dirty="0"/>
              <a:t>Issue licenses</a:t>
            </a:r>
          </a:p>
          <a:p>
            <a:r>
              <a:rPr lang="en-US" sz="2400" dirty="0"/>
              <a:t>Provide for public health and safety</a:t>
            </a:r>
          </a:p>
          <a:p>
            <a:r>
              <a:rPr lang="en-US" sz="2400" dirty="0"/>
              <a:t>Conduct elections</a:t>
            </a:r>
          </a:p>
          <a:p>
            <a:r>
              <a:rPr lang="en-US" sz="2400" dirty="0"/>
              <a:t>Family law</a:t>
            </a:r>
          </a:p>
          <a:p>
            <a:r>
              <a:rPr lang="en-US" sz="2400" dirty="0"/>
              <a:t>Professional malpractice</a:t>
            </a:r>
          </a:p>
          <a:p>
            <a:r>
              <a:rPr lang="en-US" sz="2400" dirty="0"/>
              <a:t>Maintain state militia</a:t>
            </a:r>
          </a:p>
          <a:p>
            <a:r>
              <a:rPr lang="en-US" sz="2400" dirty="0"/>
              <a:t>Establish and maintain schools</a:t>
            </a:r>
          </a:p>
          <a:p>
            <a:r>
              <a:rPr lang="en-US" sz="2400" dirty="0"/>
              <a:t>Medical Assistance</a:t>
            </a:r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449899E1-5EDE-0840-B484-80FD43F846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484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98"/>
    </mc:Choice>
    <mc:Fallback>
      <p:transition spd="slow" advTm="12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DF7C9B3-01BE-4D46-ACA2-312DFE36A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2000"/>
            <a:ext cx="3443591" cy="53400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D692E3-9D23-2040-BBBB-F602F076A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Issues shared by Federal and State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F3238158-168C-4E75-9F50-D45AB72E72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986156"/>
              </p:ext>
            </p:extLst>
          </p:nvPr>
        </p:nvGraphicFramePr>
        <p:xfrm>
          <a:off x="4059935" y="758952"/>
          <a:ext cx="7104549" cy="5330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B9C60607-0622-164F-AE82-92443F4B6B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831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455"/>
    </mc:Choice>
    <mc:Fallback>
      <p:transition spd="slow" advTm="54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C162DF2A-64D1-4AA9-BA42-8A4063EAD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D7C1373-63AF-4A75-909E-990E0535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F4AD318-2FB6-4C6E-931E-58E404FA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1A118E35-1CBF-4863-8497-F4DF1A166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582" y="752748"/>
            <a:ext cx="1001483" cy="4744251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E187274-5DC2-4BE0-AF99-925D6D973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7094" y="761999"/>
            <a:ext cx="4208489" cy="5334001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14089D-0AD1-A54B-B4E9-55451E24D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9" y="1298448"/>
            <a:ext cx="6917245" cy="32552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000" spc="-100"/>
              <a:t>What if I still don’t know whether it is a </a:t>
            </a:r>
            <a:br>
              <a:rPr lang="en-US" sz="6000" spc="-100"/>
            </a:br>
            <a:r>
              <a:rPr lang="en-US" sz="6000" spc="-100"/>
              <a:t>State or Federal Issue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9E578D3-E0F9-BA45-B4A4-5FD421648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8384" y="2144121"/>
            <a:ext cx="3021621" cy="170915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1800">
                <a:solidFill>
                  <a:schemeClr val="tx1"/>
                </a:solidFill>
              </a:rPr>
              <a:t>Contact MPA and ask  info@mnpsych.org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6E128A9F-F63A-5A4C-BBC2-1B32ECFFB0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558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2036"/>
    </mc:Choice>
    <mc:Fallback>
      <p:transition spd="slow" advTm="22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1437</TotalTime>
  <Words>327</Words>
  <Application>Microsoft Macintosh PowerPoint</Application>
  <PresentationFormat>Widescreen</PresentationFormat>
  <Paragraphs>45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Corbel</vt:lpstr>
      <vt:lpstr>Wingdings 2</vt:lpstr>
      <vt:lpstr>Frame</vt:lpstr>
      <vt:lpstr>Is it a Federal Issue or a State Issue?</vt:lpstr>
      <vt:lpstr>Federal Issues</vt:lpstr>
      <vt:lpstr>Who are my Federal Congressional Representatives?</vt:lpstr>
      <vt:lpstr>What are State Issues?</vt:lpstr>
      <vt:lpstr>Examples of Federal vs. State Issues</vt:lpstr>
      <vt:lpstr>Issues shared by Federal and State</vt:lpstr>
      <vt:lpstr>What if I still don’t know whether it is a  State or Federal Issue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 it a Federal issue or a State Issue?</dc:title>
  <dc:creator>Trisha Stark</dc:creator>
  <cp:lastModifiedBy>Trisha Stark</cp:lastModifiedBy>
  <cp:revision>4</cp:revision>
  <dcterms:created xsi:type="dcterms:W3CDTF">2021-06-10T17:56:54Z</dcterms:created>
  <dcterms:modified xsi:type="dcterms:W3CDTF">2021-06-15T18:37:18Z</dcterms:modified>
</cp:coreProperties>
</file>