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0" r:id="rId1"/>
  </p:sldMasterIdLst>
  <p:notesMasterIdLst>
    <p:notesMasterId r:id="rId25"/>
  </p:notesMasterIdLst>
  <p:sldIdLst>
    <p:sldId id="265" r:id="rId2"/>
    <p:sldId id="266" r:id="rId3"/>
    <p:sldId id="315" r:id="rId4"/>
    <p:sldId id="318" r:id="rId5"/>
    <p:sldId id="267" r:id="rId6"/>
    <p:sldId id="268" r:id="rId7"/>
    <p:sldId id="270" r:id="rId8"/>
    <p:sldId id="269" r:id="rId9"/>
    <p:sldId id="272" r:id="rId10"/>
    <p:sldId id="271" r:id="rId11"/>
    <p:sldId id="264" r:id="rId12"/>
    <p:sldId id="260" r:id="rId13"/>
    <p:sldId id="261" r:id="rId14"/>
    <p:sldId id="258" r:id="rId15"/>
    <p:sldId id="259" r:id="rId16"/>
    <p:sldId id="304" r:id="rId17"/>
    <p:sldId id="317" r:id="rId18"/>
    <p:sldId id="283" r:id="rId19"/>
    <p:sldId id="273" r:id="rId20"/>
    <p:sldId id="275" r:id="rId21"/>
    <p:sldId id="303" r:id="rId22"/>
    <p:sldId id="302" r:id="rId23"/>
    <p:sldId id="30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2"/>
    <p:restoredTop sz="95958"/>
  </p:normalViewPr>
  <p:slideViewPr>
    <p:cSldViewPr snapToGrid="0" snapToObjects="1" showGuides="1">
      <p:cViewPr varScale="1">
        <p:scale>
          <a:sx n="108" d="100"/>
          <a:sy n="108" d="100"/>
        </p:scale>
        <p:origin x="54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4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4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729161-10D0-4257-9F0B-8D7BDF64498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CB493A6-CB5C-4B39-8B68-D641C92D583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Raise awareness of a need or problem</a:t>
          </a:r>
        </a:p>
      </dgm:t>
    </dgm:pt>
    <dgm:pt modelId="{BC105FF2-FBEE-46FC-BFFF-F1563F20A977}" type="parTrans" cxnId="{74241E93-0F0C-4B33-AF27-8BDA0D95D624}">
      <dgm:prSet/>
      <dgm:spPr/>
      <dgm:t>
        <a:bodyPr/>
        <a:lstStyle/>
        <a:p>
          <a:endParaRPr lang="en-US"/>
        </a:p>
      </dgm:t>
    </dgm:pt>
    <dgm:pt modelId="{1EC3B1C8-87AE-44C7-8EF4-AE8106C21A82}" type="sibTrans" cxnId="{74241E93-0F0C-4B33-AF27-8BDA0D95D624}">
      <dgm:prSet/>
      <dgm:spPr/>
      <dgm:t>
        <a:bodyPr/>
        <a:lstStyle/>
        <a:p>
          <a:endParaRPr lang="en-US"/>
        </a:p>
      </dgm:t>
    </dgm:pt>
    <dgm:pt modelId="{DFF0BAA9-63D9-4874-A2D5-2B864495292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Pass new law or program</a:t>
          </a:r>
        </a:p>
      </dgm:t>
    </dgm:pt>
    <dgm:pt modelId="{C9DD5908-0D64-4436-9EB3-A3C3EA1DBC32}" type="parTrans" cxnId="{208058A9-8B8F-44E8-9171-7F31D26F00B6}">
      <dgm:prSet/>
      <dgm:spPr/>
      <dgm:t>
        <a:bodyPr/>
        <a:lstStyle/>
        <a:p>
          <a:endParaRPr lang="en-US"/>
        </a:p>
      </dgm:t>
    </dgm:pt>
    <dgm:pt modelId="{0FC0C8F3-FA5E-4D4B-8509-27AD81BC41DF}" type="sibTrans" cxnId="{208058A9-8B8F-44E8-9171-7F31D26F00B6}">
      <dgm:prSet/>
      <dgm:spPr/>
      <dgm:t>
        <a:bodyPr/>
        <a:lstStyle/>
        <a:p>
          <a:endParaRPr lang="en-US"/>
        </a:p>
      </dgm:t>
    </dgm:pt>
    <dgm:pt modelId="{202D5ED2-A93B-4A8F-9A53-7404AA2E167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Change existing laws and rules</a:t>
          </a:r>
        </a:p>
      </dgm:t>
    </dgm:pt>
    <dgm:pt modelId="{442205CA-5BA6-47D0-9D98-3385BE914C54}" type="parTrans" cxnId="{E01A7799-54BE-4286-BA41-52F439E39965}">
      <dgm:prSet/>
      <dgm:spPr/>
      <dgm:t>
        <a:bodyPr/>
        <a:lstStyle/>
        <a:p>
          <a:endParaRPr lang="en-US"/>
        </a:p>
      </dgm:t>
    </dgm:pt>
    <dgm:pt modelId="{09DFD5B2-A864-4693-AA83-843F540F65DC}" type="sibTrans" cxnId="{E01A7799-54BE-4286-BA41-52F439E39965}">
      <dgm:prSet/>
      <dgm:spPr/>
      <dgm:t>
        <a:bodyPr/>
        <a:lstStyle/>
        <a:p>
          <a:endParaRPr lang="en-US"/>
        </a:p>
      </dgm:t>
    </dgm:pt>
    <dgm:pt modelId="{8604BB99-0D40-4B41-A538-3C67EB39B3AA}" type="pres">
      <dgm:prSet presAssocID="{05729161-10D0-4257-9F0B-8D7BDF644986}" presName="root" presStyleCnt="0">
        <dgm:presLayoutVars>
          <dgm:dir/>
          <dgm:resizeHandles val="exact"/>
        </dgm:presLayoutVars>
      </dgm:prSet>
      <dgm:spPr/>
    </dgm:pt>
    <dgm:pt modelId="{B7F2BD4F-9508-4D05-9BF0-32B2F0854BCB}" type="pres">
      <dgm:prSet presAssocID="{ACB493A6-CB5C-4B39-8B68-D641C92D583E}" presName="compNode" presStyleCnt="0"/>
      <dgm:spPr/>
    </dgm:pt>
    <dgm:pt modelId="{7FA39258-3CE6-4004-B2E1-90132989AC57}" type="pres">
      <dgm:prSet presAssocID="{ACB493A6-CB5C-4B39-8B68-D641C92D583E}" presName="iconBgRect" presStyleLbl="bgShp" presStyleIdx="0" presStyleCnt="3"/>
      <dgm:spPr/>
    </dgm:pt>
    <dgm:pt modelId="{0C6C5105-E2CC-4593-B4B3-5E3E0238FAB6}" type="pres">
      <dgm:prSet presAssocID="{ACB493A6-CB5C-4B39-8B68-D641C92D583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BD1BB0B1-55D3-45E7-9A05-DA678A941F93}" type="pres">
      <dgm:prSet presAssocID="{ACB493A6-CB5C-4B39-8B68-D641C92D583E}" presName="spaceRect" presStyleCnt="0"/>
      <dgm:spPr/>
    </dgm:pt>
    <dgm:pt modelId="{53104B23-5360-400F-8003-8815745852E9}" type="pres">
      <dgm:prSet presAssocID="{ACB493A6-CB5C-4B39-8B68-D641C92D583E}" presName="textRect" presStyleLbl="revTx" presStyleIdx="0" presStyleCnt="3">
        <dgm:presLayoutVars>
          <dgm:chMax val="1"/>
          <dgm:chPref val="1"/>
        </dgm:presLayoutVars>
      </dgm:prSet>
      <dgm:spPr/>
    </dgm:pt>
    <dgm:pt modelId="{145AD379-B921-4E73-B197-EB4ED95658AC}" type="pres">
      <dgm:prSet presAssocID="{1EC3B1C8-87AE-44C7-8EF4-AE8106C21A82}" presName="sibTrans" presStyleCnt="0"/>
      <dgm:spPr/>
    </dgm:pt>
    <dgm:pt modelId="{E3FBCA39-6E89-4497-B388-909BE47EF437}" type="pres">
      <dgm:prSet presAssocID="{DFF0BAA9-63D9-4874-A2D5-2B864495292C}" presName="compNode" presStyleCnt="0"/>
      <dgm:spPr/>
    </dgm:pt>
    <dgm:pt modelId="{5540840A-5B55-4953-8323-EBCC7B839625}" type="pres">
      <dgm:prSet presAssocID="{DFF0BAA9-63D9-4874-A2D5-2B864495292C}" presName="iconBgRect" presStyleLbl="bgShp" presStyleIdx="1" presStyleCnt="3"/>
      <dgm:spPr/>
    </dgm:pt>
    <dgm:pt modelId="{16A7787F-A3B7-43CF-816B-1117A978FB81}" type="pres">
      <dgm:prSet presAssocID="{DFF0BAA9-63D9-4874-A2D5-2B864495292C}" presName="iconRect" presStyleLbl="node1" presStyleIdx="1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2C1A087-501E-49A9-AAE9-18A2E1F3BA9E}" type="pres">
      <dgm:prSet presAssocID="{DFF0BAA9-63D9-4874-A2D5-2B864495292C}" presName="spaceRect" presStyleCnt="0"/>
      <dgm:spPr/>
    </dgm:pt>
    <dgm:pt modelId="{DE2599F2-0DCC-45D7-8C24-0CF6D9F4F0FC}" type="pres">
      <dgm:prSet presAssocID="{DFF0BAA9-63D9-4874-A2D5-2B864495292C}" presName="textRect" presStyleLbl="revTx" presStyleIdx="1" presStyleCnt="3">
        <dgm:presLayoutVars>
          <dgm:chMax val="1"/>
          <dgm:chPref val="1"/>
        </dgm:presLayoutVars>
      </dgm:prSet>
      <dgm:spPr/>
    </dgm:pt>
    <dgm:pt modelId="{776DFB30-A242-49AB-9D93-1F7BC39BEA41}" type="pres">
      <dgm:prSet presAssocID="{0FC0C8F3-FA5E-4D4B-8509-27AD81BC41DF}" presName="sibTrans" presStyleCnt="0"/>
      <dgm:spPr/>
    </dgm:pt>
    <dgm:pt modelId="{D60ACA7F-9A9B-4046-AA94-726CA00A342F}" type="pres">
      <dgm:prSet presAssocID="{202D5ED2-A93B-4A8F-9A53-7404AA2E1679}" presName="compNode" presStyleCnt="0"/>
      <dgm:spPr/>
    </dgm:pt>
    <dgm:pt modelId="{78D049BE-8447-42E4-B922-EDA1E336A0C1}" type="pres">
      <dgm:prSet presAssocID="{202D5ED2-A93B-4A8F-9A53-7404AA2E1679}" presName="iconBgRect" presStyleLbl="bgShp" presStyleIdx="2" presStyleCnt="3"/>
      <dgm:spPr/>
    </dgm:pt>
    <dgm:pt modelId="{4FEA8376-1EBF-4939-96CA-45C2407052A6}" type="pres">
      <dgm:prSet presAssocID="{202D5ED2-A93B-4A8F-9A53-7404AA2E167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ED94BEB8-A315-457D-857A-628353A1C4DD}" type="pres">
      <dgm:prSet presAssocID="{202D5ED2-A93B-4A8F-9A53-7404AA2E1679}" presName="spaceRect" presStyleCnt="0"/>
      <dgm:spPr/>
    </dgm:pt>
    <dgm:pt modelId="{F37DB9F3-3EF0-443F-945C-001C7A9908C0}" type="pres">
      <dgm:prSet presAssocID="{202D5ED2-A93B-4A8F-9A53-7404AA2E167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8C43305-846F-CA41-8679-CB8AB25D1644}" type="presOf" srcId="{202D5ED2-A93B-4A8F-9A53-7404AA2E1679}" destId="{F37DB9F3-3EF0-443F-945C-001C7A9908C0}" srcOrd="0" destOrd="0" presId="urn:microsoft.com/office/officeart/2018/5/layout/IconCircleLabelList"/>
    <dgm:cxn modelId="{2B8BB216-F6D7-904C-A473-AA404245D812}" type="presOf" srcId="{05729161-10D0-4257-9F0B-8D7BDF644986}" destId="{8604BB99-0D40-4B41-A538-3C67EB39B3AA}" srcOrd="0" destOrd="0" presId="urn:microsoft.com/office/officeart/2018/5/layout/IconCircleLabelList"/>
    <dgm:cxn modelId="{4320A648-FD1B-C741-8A1D-2EC1848BF259}" type="presOf" srcId="{DFF0BAA9-63D9-4874-A2D5-2B864495292C}" destId="{DE2599F2-0DCC-45D7-8C24-0CF6D9F4F0FC}" srcOrd="0" destOrd="0" presId="urn:microsoft.com/office/officeart/2018/5/layout/IconCircleLabelList"/>
    <dgm:cxn modelId="{74241E93-0F0C-4B33-AF27-8BDA0D95D624}" srcId="{05729161-10D0-4257-9F0B-8D7BDF644986}" destId="{ACB493A6-CB5C-4B39-8B68-D641C92D583E}" srcOrd="0" destOrd="0" parTransId="{BC105FF2-FBEE-46FC-BFFF-F1563F20A977}" sibTransId="{1EC3B1C8-87AE-44C7-8EF4-AE8106C21A82}"/>
    <dgm:cxn modelId="{E01A7799-54BE-4286-BA41-52F439E39965}" srcId="{05729161-10D0-4257-9F0B-8D7BDF644986}" destId="{202D5ED2-A93B-4A8F-9A53-7404AA2E1679}" srcOrd="2" destOrd="0" parTransId="{442205CA-5BA6-47D0-9D98-3385BE914C54}" sibTransId="{09DFD5B2-A864-4693-AA83-843F540F65DC}"/>
    <dgm:cxn modelId="{208058A9-8B8F-44E8-9171-7F31D26F00B6}" srcId="{05729161-10D0-4257-9F0B-8D7BDF644986}" destId="{DFF0BAA9-63D9-4874-A2D5-2B864495292C}" srcOrd="1" destOrd="0" parTransId="{C9DD5908-0D64-4436-9EB3-A3C3EA1DBC32}" sibTransId="{0FC0C8F3-FA5E-4D4B-8509-27AD81BC41DF}"/>
    <dgm:cxn modelId="{3070A1FF-8FD1-E349-A0F3-1D3AF6F01127}" type="presOf" srcId="{ACB493A6-CB5C-4B39-8B68-D641C92D583E}" destId="{53104B23-5360-400F-8003-8815745852E9}" srcOrd="0" destOrd="0" presId="urn:microsoft.com/office/officeart/2018/5/layout/IconCircleLabelList"/>
    <dgm:cxn modelId="{50A9C611-0E3B-C742-BDE3-BA90B33B818F}" type="presParOf" srcId="{8604BB99-0D40-4B41-A538-3C67EB39B3AA}" destId="{B7F2BD4F-9508-4D05-9BF0-32B2F0854BCB}" srcOrd="0" destOrd="0" presId="urn:microsoft.com/office/officeart/2018/5/layout/IconCircleLabelList"/>
    <dgm:cxn modelId="{E70EC223-E495-D046-B437-A7D902734E5F}" type="presParOf" srcId="{B7F2BD4F-9508-4D05-9BF0-32B2F0854BCB}" destId="{7FA39258-3CE6-4004-B2E1-90132989AC57}" srcOrd="0" destOrd="0" presId="urn:microsoft.com/office/officeart/2018/5/layout/IconCircleLabelList"/>
    <dgm:cxn modelId="{57144152-0737-4C42-A719-BA31D9C08D3E}" type="presParOf" srcId="{B7F2BD4F-9508-4D05-9BF0-32B2F0854BCB}" destId="{0C6C5105-E2CC-4593-B4B3-5E3E0238FAB6}" srcOrd="1" destOrd="0" presId="urn:microsoft.com/office/officeart/2018/5/layout/IconCircleLabelList"/>
    <dgm:cxn modelId="{DC847003-E2F9-5B48-8960-87A9D14B8895}" type="presParOf" srcId="{B7F2BD4F-9508-4D05-9BF0-32B2F0854BCB}" destId="{BD1BB0B1-55D3-45E7-9A05-DA678A941F93}" srcOrd="2" destOrd="0" presId="urn:microsoft.com/office/officeart/2018/5/layout/IconCircleLabelList"/>
    <dgm:cxn modelId="{840B93D7-3A79-5246-BC7B-84381476AE52}" type="presParOf" srcId="{B7F2BD4F-9508-4D05-9BF0-32B2F0854BCB}" destId="{53104B23-5360-400F-8003-8815745852E9}" srcOrd="3" destOrd="0" presId="urn:microsoft.com/office/officeart/2018/5/layout/IconCircleLabelList"/>
    <dgm:cxn modelId="{29115D4E-8925-9046-9FAB-FB998871D5B1}" type="presParOf" srcId="{8604BB99-0D40-4B41-A538-3C67EB39B3AA}" destId="{145AD379-B921-4E73-B197-EB4ED95658AC}" srcOrd="1" destOrd="0" presId="urn:microsoft.com/office/officeart/2018/5/layout/IconCircleLabelList"/>
    <dgm:cxn modelId="{F996E281-C3FA-494A-8ED7-33657203922E}" type="presParOf" srcId="{8604BB99-0D40-4B41-A538-3C67EB39B3AA}" destId="{E3FBCA39-6E89-4497-B388-909BE47EF437}" srcOrd="2" destOrd="0" presId="urn:microsoft.com/office/officeart/2018/5/layout/IconCircleLabelList"/>
    <dgm:cxn modelId="{A0BF4254-4F87-6D4B-93A0-16BB653A2BB0}" type="presParOf" srcId="{E3FBCA39-6E89-4497-B388-909BE47EF437}" destId="{5540840A-5B55-4953-8323-EBCC7B839625}" srcOrd="0" destOrd="0" presId="urn:microsoft.com/office/officeart/2018/5/layout/IconCircleLabelList"/>
    <dgm:cxn modelId="{CCE1033D-09E0-3247-9DC3-8F87D72E8DA5}" type="presParOf" srcId="{E3FBCA39-6E89-4497-B388-909BE47EF437}" destId="{16A7787F-A3B7-43CF-816B-1117A978FB81}" srcOrd="1" destOrd="0" presId="urn:microsoft.com/office/officeart/2018/5/layout/IconCircleLabelList"/>
    <dgm:cxn modelId="{64CFA51D-EC07-044F-A9CA-CAD3A93FA5F4}" type="presParOf" srcId="{E3FBCA39-6E89-4497-B388-909BE47EF437}" destId="{52C1A087-501E-49A9-AAE9-18A2E1F3BA9E}" srcOrd="2" destOrd="0" presId="urn:microsoft.com/office/officeart/2018/5/layout/IconCircleLabelList"/>
    <dgm:cxn modelId="{393A7583-C027-C94C-A5EB-895AB0114E61}" type="presParOf" srcId="{E3FBCA39-6E89-4497-B388-909BE47EF437}" destId="{DE2599F2-0DCC-45D7-8C24-0CF6D9F4F0FC}" srcOrd="3" destOrd="0" presId="urn:microsoft.com/office/officeart/2018/5/layout/IconCircleLabelList"/>
    <dgm:cxn modelId="{0C92DEE5-BDB4-C744-975F-BC33376BD884}" type="presParOf" srcId="{8604BB99-0D40-4B41-A538-3C67EB39B3AA}" destId="{776DFB30-A242-49AB-9D93-1F7BC39BEA41}" srcOrd="3" destOrd="0" presId="urn:microsoft.com/office/officeart/2018/5/layout/IconCircleLabelList"/>
    <dgm:cxn modelId="{8DC61F96-593A-ED45-AE39-FAA690DEF130}" type="presParOf" srcId="{8604BB99-0D40-4B41-A538-3C67EB39B3AA}" destId="{D60ACA7F-9A9B-4046-AA94-726CA00A342F}" srcOrd="4" destOrd="0" presId="urn:microsoft.com/office/officeart/2018/5/layout/IconCircleLabelList"/>
    <dgm:cxn modelId="{F72F4AA4-6015-5346-8909-F8A909F45A44}" type="presParOf" srcId="{D60ACA7F-9A9B-4046-AA94-726CA00A342F}" destId="{78D049BE-8447-42E4-B922-EDA1E336A0C1}" srcOrd="0" destOrd="0" presId="urn:microsoft.com/office/officeart/2018/5/layout/IconCircleLabelList"/>
    <dgm:cxn modelId="{AD6A9ECD-8019-7D41-A4D6-EBC979A223FC}" type="presParOf" srcId="{D60ACA7F-9A9B-4046-AA94-726CA00A342F}" destId="{4FEA8376-1EBF-4939-96CA-45C2407052A6}" srcOrd="1" destOrd="0" presId="urn:microsoft.com/office/officeart/2018/5/layout/IconCircleLabelList"/>
    <dgm:cxn modelId="{77EDCCDB-61B8-C143-8530-DC4AA0450C77}" type="presParOf" srcId="{D60ACA7F-9A9B-4046-AA94-726CA00A342F}" destId="{ED94BEB8-A315-457D-857A-628353A1C4DD}" srcOrd="2" destOrd="0" presId="urn:microsoft.com/office/officeart/2018/5/layout/IconCircleLabelList"/>
    <dgm:cxn modelId="{86D0ECDA-B2E7-224C-9F8E-E277C383C6E8}" type="presParOf" srcId="{D60ACA7F-9A9B-4046-AA94-726CA00A342F}" destId="{F37DB9F3-3EF0-443F-945C-001C7A9908C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0965EE-57F4-4CBD-A191-16F7536DEEC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D035AAC-D308-4BB7-BBDB-503B0E5A9359}">
      <dgm:prSet/>
      <dgm:spPr/>
      <dgm:t>
        <a:bodyPr/>
        <a:lstStyle/>
        <a:p>
          <a:pPr>
            <a:defRPr cap="all"/>
          </a:pPr>
          <a:r>
            <a:rPr lang="en-US"/>
            <a:t>Inform</a:t>
          </a:r>
        </a:p>
      </dgm:t>
    </dgm:pt>
    <dgm:pt modelId="{C3CECE36-7BDD-4DBC-B87F-903BB40AD5C2}" type="parTrans" cxnId="{A942B751-D962-4630-966A-95B947C14BF2}">
      <dgm:prSet/>
      <dgm:spPr/>
      <dgm:t>
        <a:bodyPr/>
        <a:lstStyle/>
        <a:p>
          <a:endParaRPr lang="en-US"/>
        </a:p>
      </dgm:t>
    </dgm:pt>
    <dgm:pt modelId="{948D053A-96F4-4E17-8CD4-4748317B4139}" type="sibTrans" cxnId="{A942B751-D962-4630-966A-95B947C14BF2}">
      <dgm:prSet/>
      <dgm:spPr/>
      <dgm:t>
        <a:bodyPr/>
        <a:lstStyle/>
        <a:p>
          <a:endParaRPr lang="en-US"/>
        </a:p>
      </dgm:t>
    </dgm:pt>
    <dgm:pt modelId="{3D4A5938-70FC-4093-AD46-50971A339924}">
      <dgm:prSet/>
      <dgm:spPr/>
      <dgm:t>
        <a:bodyPr/>
        <a:lstStyle/>
        <a:p>
          <a:pPr>
            <a:defRPr cap="all"/>
          </a:pPr>
          <a:r>
            <a:rPr lang="en-US"/>
            <a:t>Persuade</a:t>
          </a:r>
        </a:p>
      </dgm:t>
    </dgm:pt>
    <dgm:pt modelId="{5B7089F8-518E-4E77-8FC7-149B0E904E0F}" type="parTrans" cxnId="{AB4EC6F2-35F8-4692-971F-92C757911D5A}">
      <dgm:prSet/>
      <dgm:spPr/>
      <dgm:t>
        <a:bodyPr/>
        <a:lstStyle/>
        <a:p>
          <a:endParaRPr lang="en-US"/>
        </a:p>
      </dgm:t>
    </dgm:pt>
    <dgm:pt modelId="{BCEFAA46-166F-4B0F-AAA7-F9E6C335F8BE}" type="sibTrans" cxnId="{AB4EC6F2-35F8-4692-971F-92C757911D5A}">
      <dgm:prSet/>
      <dgm:spPr/>
      <dgm:t>
        <a:bodyPr/>
        <a:lstStyle/>
        <a:p>
          <a:endParaRPr lang="en-US"/>
        </a:p>
      </dgm:t>
    </dgm:pt>
    <dgm:pt modelId="{56CE250E-E354-4012-BCCB-82B992BBB8F0}">
      <dgm:prSet/>
      <dgm:spPr/>
      <dgm:t>
        <a:bodyPr/>
        <a:lstStyle/>
        <a:p>
          <a:pPr>
            <a:defRPr cap="all"/>
          </a:pPr>
          <a:r>
            <a:rPr lang="en-US"/>
            <a:t>Move to Action</a:t>
          </a:r>
        </a:p>
      </dgm:t>
    </dgm:pt>
    <dgm:pt modelId="{55418B8A-74F5-49A3-9A1F-EC96677CBC87}" type="parTrans" cxnId="{5154A3BA-4815-451D-B044-3F20C6BB19C8}">
      <dgm:prSet/>
      <dgm:spPr/>
      <dgm:t>
        <a:bodyPr/>
        <a:lstStyle/>
        <a:p>
          <a:endParaRPr lang="en-US"/>
        </a:p>
      </dgm:t>
    </dgm:pt>
    <dgm:pt modelId="{4D2089EC-AAF8-463C-B2A4-56EB3FD908C0}" type="sibTrans" cxnId="{5154A3BA-4815-451D-B044-3F20C6BB19C8}">
      <dgm:prSet/>
      <dgm:spPr/>
      <dgm:t>
        <a:bodyPr/>
        <a:lstStyle/>
        <a:p>
          <a:endParaRPr lang="en-US"/>
        </a:p>
      </dgm:t>
    </dgm:pt>
    <dgm:pt modelId="{85C48624-AB55-4E5F-A8FC-0BD5CC081E22}" type="pres">
      <dgm:prSet presAssocID="{110965EE-57F4-4CBD-A191-16F7536DEEC2}" presName="root" presStyleCnt="0">
        <dgm:presLayoutVars>
          <dgm:dir/>
          <dgm:resizeHandles val="exact"/>
        </dgm:presLayoutVars>
      </dgm:prSet>
      <dgm:spPr/>
    </dgm:pt>
    <dgm:pt modelId="{F3195768-BA79-4118-AF66-CC95B2F4D167}" type="pres">
      <dgm:prSet presAssocID="{FD035AAC-D308-4BB7-BBDB-503B0E5A9359}" presName="compNode" presStyleCnt="0"/>
      <dgm:spPr/>
    </dgm:pt>
    <dgm:pt modelId="{FF960918-21FE-4719-9DA6-231DA0C6C002}" type="pres">
      <dgm:prSet presAssocID="{FD035AAC-D308-4BB7-BBDB-503B0E5A9359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D51D224-CB08-4825-86E5-8C3D904CB526}" type="pres">
      <dgm:prSet presAssocID="{FD035AAC-D308-4BB7-BBDB-503B0E5A935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13E5E0EF-4763-44AE-91BB-1A977D6AAEE2}" type="pres">
      <dgm:prSet presAssocID="{FD035AAC-D308-4BB7-BBDB-503B0E5A9359}" presName="spaceRect" presStyleCnt="0"/>
      <dgm:spPr/>
    </dgm:pt>
    <dgm:pt modelId="{FAF84D69-04AB-41C6-8067-3AE2A2CC74F1}" type="pres">
      <dgm:prSet presAssocID="{FD035AAC-D308-4BB7-BBDB-503B0E5A9359}" presName="textRect" presStyleLbl="revTx" presStyleIdx="0" presStyleCnt="3">
        <dgm:presLayoutVars>
          <dgm:chMax val="1"/>
          <dgm:chPref val="1"/>
        </dgm:presLayoutVars>
      </dgm:prSet>
      <dgm:spPr/>
    </dgm:pt>
    <dgm:pt modelId="{EA1F7014-2C40-4E4E-8FC4-5075138059C3}" type="pres">
      <dgm:prSet presAssocID="{948D053A-96F4-4E17-8CD4-4748317B4139}" presName="sibTrans" presStyleCnt="0"/>
      <dgm:spPr/>
    </dgm:pt>
    <dgm:pt modelId="{E8BC139B-BFBC-4604-B790-7B914A6EA84C}" type="pres">
      <dgm:prSet presAssocID="{3D4A5938-70FC-4093-AD46-50971A339924}" presName="compNode" presStyleCnt="0"/>
      <dgm:spPr/>
    </dgm:pt>
    <dgm:pt modelId="{D28CB2D2-3242-425B-9A3F-13D2E1277F18}" type="pres">
      <dgm:prSet presAssocID="{3D4A5938-70FC-4093-AD46-50971A339924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DF6D219-D86A-455D-8216-C6B38D96C8D4}" type="pres">
      <dgm:prSet presAssocID="{3D4A5938-70FC-4093-AD46-50971A33992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D10D0590-3C17-411D-BC4D-1ED9E31CABB1}" type="pres">
      <dgm:prSet presAssocID="{3D4A5938-70FC-4093-AD46-50971A339924}" presName="spaceRect" presStyleCnt="0"/>
      <dgm:spPr/>
    </dgm:pt>
    <dgm:pt modelId="{BA1C65A9-A9BA-4ECD-B258-D51A63FAE55C}" type="pres">
      <dgm:prSet presAssocID="{3D4A5938-70FC-4093-AD46-50971A339924}" presName="textRect" presStyleLbl="revTx" presStyleIdx="1" presStyleCnt="3">
        <dgm:presLayoutVars>
          <dgm:chMax val="1"/>
          <dgm:chPref val="1"/>
        </dgm:presLayoutVars>
      </dgm:prSet>
      <dgm:spPr/>
    </dgm:pt>
    <dgm:pt modelId="{743DF2DB-AA24-46B2-85A8-898678495D61}" type="pres">
      <dgm:prSet presAssocID="{BCEFAA46-166F-4B0F-AAA7-F9E6C335F8BE}" presName="sibTrans" presStyleCnt="0"/>
      <dgm:spPr/>
    </dgm:pt>
    <dgm:pt modelId="{0CEEB6C3-2AAF-4E43-9956-127A4DB9F1F3}" type="pres">
      <dgm:prSet presAssocID="{56CE250E-E354-4012-BCCB-82B992BBB8F0}" presName="compNode" presStyleCnt="0"/>
      <dgm:spPr/>
    </dgm:pt>
    <dgm:pt modelId="{4F2273F7-5A23-44C3-BFB3-17B56AFB2012}" type="pres">
      <dgm:prSet presAssocID="{56CE250E-E354-4012-BCCB-82B992BBB8F0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8BDD438-8F28-4AF9-8237-1867E9B63F75}" type="pres">
      <dgm:prSet presAssocID="{56CE250E-E354-4012-BCCB-82B992BBB8F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18FEFD8A-3AB2-4CBB-8844-D38FE1AC2B88}" type="pres">
      <dgm:prSet presAssocID="{56CE250E-E354-4012-BCCB-82B992BBB8F0}" presName="spaceRect" presStyleCnt="0"/>
      <dgm:spPr/>
    </dgm:pt>
    <dgm:pt modelId="{BA7FDBBC-CF49-42EB-9F3A-F04ED4C0C411}" type="pres">
      <dgm:prSet presAssocID="{56CE250E-E354-4012-BCCB-82B992BBB8F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4573735-EC2B-4C50-8A2D-2E65D3546032}" type="presOf" srcId="{56CE250E-E354-4012-BCCB-82B992BBB8F0}" destId="{BA7FDBBC-CF49-42EB-9F3A-F04ED4C0C411}" srcOrd="0" destOrd="0" presId="urn:microsoft.com/office/officeart/2018/5/layout/IconLeafLabelList"/>
    <dgm:cxn modelId="{A942B751-D962-4630-966A-95B947C14BF2}" srcId="{110965EE-57F4-4CBD-A191-16F7536DEEC2}" destId="{FD035AAC-D308-4BB7-BBDB-503B0E5A9359}" srcOrd="0" destOrd="0" parTransId="{C3CECE36-7BDD-4DBC-B87F-903BB40AD5C2}" sibTransId="{948D053A-96F4-4E17-8CD4-4748317B4139}"/>
    <dgm:cxn modelId="{60CF1D65-BDF2-40DC-A54D-3B33ED3C9149}" type="presOf" srcId="{3D4A5938-70FC-4093-AD46-50971A339924}" destId="{BA1C65A9-A9BA-4ECD-B258-D51A63FAE55C}" srcOrd="0" destOrd="0" presId="urn:microsoft.com/office/officeart/2018/5/layout/IconLeafLabelList"/>
    <dgm:cxn modelId="{30BC1A9C-A7BB-4280-A6D8-52F66C685C1E}" type="presOf" srcId="{FD035AAC-D308-4BB7-BBDB-503B0E5A9359}" destId="{FAF84D69-04AB-41C6-8067-3AE2A2CC74F1}" srcOrd="0" destOrd="0" presId="urn:microsoft.com/office/officeart/2018/5/layout/IconLeafLabelList"/>
    <dgm:cxn modelId="{7F4C1DAD-3672-47EE-A86F-DC2CE4056475}" type="presOf" srcId="{110965EE-57F4-4CBD-A191-16F7536DEEC2}" destId="{85C48624-AB55-4E5F-A8FC-0BD5CC081E22}" srcOrd="0" destOrd="0" presId="urn:microsoft.com/office/officeart/2018/5/layout/IconLeafLabelList"/>
    <dgm:cxn modelId="{5154A3BA-4815-451D-B044-3F20C6BB19C8}" srcId="{110965EE-57F4-4CBD-A191-16F7536DEEC2}" destId="{56CE250E-E354-4012-BCCB-82B992BBB8F0}" srcOrd="2" destOrd="0" parTransId="{55418B8A-74F5-49A3-9A1F-EC96677CBC87}" sibTransId="{4D2089EC-AAF8-463C-B2A4-56EB3FD908C0}"/>
    <dgm:cxn modelId="{AB4EC6F2-35F8-4692-971F-92C757911D5A}" srcId="{110965EE-57F4-4CBD-A191-16F7536DEEC2}" destId="{3D4A5938-70FC-4093-AD46-50971A339924}" srcOrd="1" destOrd="0" parTransId="{5B7089F8-518E-4E77-8FC7-149B0E904E0F}" sibTransId="{BCEFAA46-166F-4B0F-AAA7-F9E6C335F8BE}"/>
    <dgm:cxn modelId="{43DC7AC7-BCC2-40B3-A61C-B1B7B9FF827E}" type="presParOf" srcId="{85C48624-AB55-4E5F-A8FC-0BD5CC081E22}" destId="{F3195768-BA79-4118-AF66-CC95B2F4D167}" srcOrd="0" destOrd="0" presId="urn:microsoft.com/office/officeart/2018/5/layout/IconLeafLabelList"/>
    <dgm:cxn modelId="{3DC89B2A-760E-4E55-A6BF-9B481E5B976E}" type="presParOf" srcId="{F3195768-BA79-4118-AF66-CC95B2F4D167}" destId="{FF960918-21FE-4719-9DA6-231DA0C6C002}" srcOrd="0" destOrd="0" presId="urn:microsoft.com/office/officeart/2018/5/layout/IconLeafLabelList"/>
    <dgm:cxn modelId="{8786B1F4-8D26-4236-9DC1-C2AFB9BB3D36}" type="presParOf" srcId="{F3195768-BA79-4118-AF66-CC95B2F4D167}" destId="{4D51D224-CB08-4825-86E5-8C3D904CB526}" srcOrd="1" destOrd="0" presId="urn:microsoft.com/office/officeart/2018/5/layout/IconLeafLabelList"/>
    <dgm:cxn modelId="{592B0271-809F-4B35-8329-19F5728EB4C6}" type="presParOf" srcId="{F3195768-BA79-4118-AF66-CC95B2F4D167}" destId="{13E5E0EF-4763-44AE-91BB-1A977D6AAEE2}" srcOrd="2" destOrd="0" presId="urn:microsoft.com/office/officeart/2018/5/layout/IconLeafLabelList"/>
    <dgm:cxn modelId="{3301884C-4ABF-4024-B7BB-17CB91DF3D89}" type="presParOf" srcId="{F3195768-BA79-4118-AF66-CC95B2F4D167}" destId="{FAF84D69-04AB-41C6-8067-3AE2A2CC74F1}" srcOrd="3" destOrd="0" presId="urn:microsoft.com/office/officeart/2018/5/layout/IconLeafLabelList"/>
    <dgm:cxn modelId="{BDAB99CE-CE9F-4F6C-B651-B5973A6AB7A1}" type="presParOf" srcId="{85C48624-AB55-4E5F-A8FC-0BD5CC081E22}" destId="{EA1F7014-2C40-4E4E-8FC4-5075138059C3}" srcOrd="1" destOrd="0" presId="urn:microsoft.com/office/officeart/2018/5/layout/IconLeafLabelList"/>
    <dgm:cxn modelId="{04C3C809-A5F4-479B-9233-2D5DAE61A3D8}" type="presParOf" srcId="{85C48624-AB55-4E5F-A8FC-0BD5CC081E22}" destId="{E8BC139B-BFBC-4604-B790-7B914A6EA84C}" srcOrd="2" destOrd="0" presId="urn:microsoft.com/office/officeart/2018/5/layout/IconLeafLabelList"/>
    <dgm:cxn modelId="{C50F55B1-7B88-465A-A6DC-29655932D114}" type="presParOf" srcId="{E8BC139B-BFBC-4604-B790-7B914A6EA84C}" destId="{D28CB2D2-3242-425B-9A3F-13D2E1277F18}" srcOrd="0" destOrd="0" presId="urn:microsoft.com/office/officeart/2018/5/layout/IconLeafLabelList"/>
    <dgm:cxn modelId="{C5B382DE-36AF-4D4D-A71B-A6B0BBE7735C}" type="presParOf" srcId="{E8BC139B-BFBC-4604-B790-7B914A6EA84C}" destId="{ADF6D219-D86A-455D-8216-C6B38D96C8D4}" srcOrd="1" destOrd="0" presId="urn:microsoft.com/office/officeart/2018/5/layout/IconLeafLabelList"/>
    <dgm:cxn modelId="{0DCBE118-C350-4220-A12E-4037274421E7}" type="presParOf" srcId="{E8BC139B-BFBC-4604-B790-7B914A6EA84C}" destId="{D10D0590-3C17-411D-BC4D-1ED9E31CABB1}" srcOrd="2" destOrd="0" presId="urn:microsoft.com/office/officeart/2018/5/layout/IconLeafLabelList"/>
    <dgm:cxn modelId="{5540D626-DE14-421D-9DCA-38E06C0AB5CE}" type="presParOf" srcId="{E8BC139B-BFBC-4604-B790-7B914A6EA84C}" destId="{BA1C65A9-A9BA-4ECD-B258-D51A63FAE55C}" srcOrd="3" destOrd="0" presId="urn:microsoft.com/office/officeart/2018/5/layout/IconLeafLabelList"/>
    <dgm:cxn modelId="{97F6B4D8-B8A9-4B93-8E35-1F4FFB38C8AD}" type="presParOf" srcId="{85C48624-AB55-4E5F-A8FC-0BD5CC081E22}" destId="{743DF2DB-AA24-46B2-85A8-898678495D61}" srcOrd="3" destOrd="0" presId="urn:microsoft.com/office/officeart/2018/5/layout/IconLeafLabelList"/>
    <dgm:cxn modelId="{9996F2B1-4D78-419D-B7F8-A0A624CF526E}" type="presParOf" srcId="{85C48624-AB55-4E5F-A8FC-0BD5CC081E22}" destId="{0CEEB6C3-2AAF-4E43-9956-127A4DB9F1F3}" srcOrd="4" destOrd="0" presId="urn:microsoft.com/office/officeart/2018/5/layout/IconLeafLabelList"/>
    <dgm:cxn modelId="{9C3172ED-A2C3-47CB-B2FB-CF5C069D3BA0}" type="presParOf" srcId="{0CEEB6C3-2AAF-4E43-9956-127A4DB9F1F3}" destId="{4F2273F7-5A23-44C3-BFB3-17B56AFB2012}" srcOrd="0" destOrd="0" presId="urn:microsoft.com/office/officeart/2018/5/layout/IconLeafLabelList"/>
    <dgm:cxn modelId="{14BA374B-15EF-42E9-B701-10D2C8ED742B}" type="presParOf" srcId="{0CEEB6C3-2AAF-4E43-9956-127A4DB9F1F3}" destId="{B8BDD438-8F28-4AF9-8237-1867E9B63F75}" srcOrd="1" destOrd="0" presId="urn:microsoft.com/office/officeart/2018/5/layout/IconLeafLabelList"/>
    <dgm:cxn modelId="{E6DE5E82-DF44-4D4A-8F63-0C0EBB071730}" type="presParOf" srcId="{0CEEB6C3-2AAF-4E43-9956-127A4DB9F1F3}" destId="{18FEFD8A-3AB2-4CBB-8844-D38FE1AC2B88}" srcOrd="2" destOrd="0" presId="urn:microsoft.com/office/officeart/2018/5/layout/IconLeafLabelList"/>
    <dgm:cxn modelId="{B70A213E-986A-48EE-BE8B-6105A3373BB7}" type="presParOf" srcId="{0CEEB6C3-2AAF-4E43-9956-127A4DB9F1F3}" destId="{BA7FDBBC-CF49-42EB-9F3A-F04ED4C0C41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9875ED-ED3B-4B6B-8D32-787EC453E8E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D03D41F-115B-459A-89C4-E96F6CCD71E5}">
      <dgm:prSet/>
      <dgm:spPr/>
      <dgm:t>
        <a:bodyPr/>
        <a:lstStyle/>
        <a:p>
          <a:r>
            <a:rPr lang="en-US"/>
            <a:t>Who is involved</a:t>
          </a:r>
        </a:p>
      </dgm:t>
    </dgm:pt>
    <dgm:pt modelId="{53F0FF28-2AC6-4E24-A175-B35353AD621C}" type="parTrans" cxnId="{F41805A1-D035-4BB1-8835-4E0608F1ED0E}">
      <dgm:prSet/>
      <dgm:spPr/>
      <dgm:t>
        <a:bodyPr/>
        <a:lstStyle/>
        <a:p>
          <a:endParaRPr lang="en-US"/>
        </a:p>
      </dgm:t>
    </dgm:pt>
    <dgm:pt modelId="{F6D210A9-0629-4AC1-8BB9-C882F9477243}" type="sibTrans" cxnId="{F41805A1-D035-4BB1-8835-4E0608F1ED0E}">
      <dgm:prSet/>
      <dgm:spPr/>
      <dgm:t>
        <a:bodyPr/>
        <a:lstStyle/>
        <a:p>
          <a:endParaRPr lang="en-US"/>
        </a:p>
      </dgm:t>
    </dgm:pt>
    <dgm:pt modelId="{B1626C0D-CDB5-4D46-999C-2FD818D15DE8}">
      <dgm:prSet/>
      <dgm:spPr/>
      <dgm:t>
        <a:bodyPr/>
        <a:lstStyle/>
        <a:p>
          <a:r>
            <a:rPr lang="en-US"/>
            <a:t>What is the issue</a:t>
          </a:r>
        </a:p>
      </dgm:t>
    </dgm:pt>
    <dgm:pt modelId="{89C5820A-9878-47E5-9E2B-0721BF8AFD5C}" type="parTrans" cxnId="{3111BAF2-C027-4165-8E61-8D1ECAFEDF6A}">
      <dgm:prSet/>
      <dgm:spPr/>
      <dgm:t>
        <a:bodyPr/>
        <a:lstStyle/>
        <a:p>
          <a:endParaRPr lang="en-US"/>
        </a:p>
      </dgm:t>
    </dgm:pt>
    <dgm:pt modelId="{DFDD9C3E-40BC-481B-8129-0798DCB46592}" type="sibTrans" cxnId="{3111BAF2-C027-4165-8E61-8D1ECAFEDF6A}">
      <dgm:prSet/>
      <dgm:spPr/>
      <dgm:t>
        <a:bodyPr/>
        <a:lstStyle/>
        <a:p>
          <a:endParaRPr lang="en-US"/>
        </a:p>
      </dgm:t>
    </dgm:pt>
    <dgm:pt modelId="{C9BC6FA5-BA8E-49B4-B105-9894785635BA}">
      <dgm:prSet/>
      <dgm:spPr/>
      <dgm:t>
        <a:bodyPr/>
        <a:lstStyle/>
        <a:p>
          <a:r>
            <a:rPr lang="en-US"/>
            <a:t>Where does it take place</a:t>
          </a:r>
        </a:p>
      </dgm:t>
    </dgm:pt>
    <dgm:pt modelId="{EE294BD9-E353-42B6-9658-2F45B1C07301}" type="parTrans" cxnId="{B891487C-6C6D-42B3-8393-9F8E0D0D08FB}">
      <dgm:prSet/>
      <dgm:spPr/>
      <dgm:t>
        <a:bodyPr/>
        <a:lstStyle/>
        <a:p>
          <a:endParaRPr lang="en-US"/>
        </a:p>
      </dgm:t>
    </dgm:pt>
    <dgm:pt modelId="{F3B77231-0E96-4849-ACD9-54714621383D}" type="sibTrans" cxnId="{B891487C-6C6D-42B3-8393-9F8E0D0D08FB}">
      <dgm:prSet/>
      <dgm:spPr/>
      <dgm:t>
        <a:bodyPr/>
        <a:lstStyle/>
        <a:p>
          <a:endParaRPr lang="en-US"/>
        </a:p>
      </dgm:t>
    </dgm:pt>
    <dgm:pt modelId="{DC38A79E-7C00-4BE4-AB0B-142DA3DB2584}">
      <dgm:prSet/>
      <dgm:spPr/>
      <dgm:t>
        <a:bodyPr/>
        <a:lstStyle/>
        <a:p>
          <a:r>
            <a:rPr lang="en-US"/>
            <a:t>How does it happen</a:t>
          </a:r>
        </a:p>
      </dgm:t>
    </dgm:pt>
    <dgm:pt modelId="{159F6E12-E587-4D7A-AA56-78EBD18BCA7D}" type="parTrans" cxnId="{62ACA037-2193-43E7-BF9F-CB291DFBDEAF}">
      <dgm:prSet/>
      <dgm:spPr/>
      <dgm:t>
        <a:bodyPr/>
        <a:lstStyle/>
        <a:p>
          <a:endParaRPr lang="en-US"/>
        </a:p>
      </dgm:t>
    </dgm:pt>
    <dgm:pt modelId="{139B10C9-7AA5-4988-855F-A23AE7323089}" type="sibTrans" cxnId="{62ACA037-2193-43E7-BF9F-CB291DFBDEAF}">
      <dgm:prSet/>
      <dgm:spPr/>
      <dgm:t>
        <a:bodyPr/>
        <a:lstStyle/>
        <a:p>
          <a:endParaRPr lang="en-US"/>
        </a:p>
      </dgm:t>
    </dgm:pt>
    <dgm:pt modelId="{7D1844B0-24FA-4175-A080-A175080E21F5}">
      <dgm:prSet/>
      <dgm:spPr/>
      <dgm:t>
        <a:bodyPr/>
        <a:lstStyle/>
        <a:p>
          <a:r>
            <a:rPr lang="en-US"/>
            <a:t>Why is it important</a:t>
          </a:r>
        </a:p>
      </dgm:t>
    </dgm:pt>
    <dgm:pt modelId="{B30CF91C-C351-4054-96B1-AFA5E81F90A7}" type="parTrans" cxnId="{D1CB65BA-A1DC-441C-8F3F-352D755DC442}">
      <dgm:prSet/>
      <dgm:spPr/>
      <dgm:t>
        <a:bodyPr/>
        <a:lstStyle/>
        <a:p>
          <a:endParaRPr lang="en-US"/>
        </a:p>
      </dgm:t>
    </dgm:pt>
    <dgm:pt modelId="{7F6ED590-4BA5-4E36-B31D-BD1358C0FDD3}" type="sibTrans" cxnId="{D1CB65BA-A1DC-441C-8F3F-352D755DC442}">
      <dgm:prSet/>
      <dgm:spPr/>
      <dgm:t>
        <a:bodyPr/>
        <a:lstStyle/>
        <a:p>
          <a:endParaRPr lang="en-US"/>
        </a:p>
      </dgm:t>
    </dgm:pt>
    <dgm:pt modelId="{9827BBE4-CFA7-4E47-AD54-58FA72DC2D25}" type="pres">
      <dgm:prSet presAssocID="{D09875ED-ED3B-4B6B-8D32-787EC453E8E4}" presName="linear" presStyleCnt="0">
        <dgm:presLayoutVars>
          <dgm:dir/>
          <dgm:animLvl val="lvl"/>
          <dgm:resizeHandles val="exact"/>
        </dgm:presLayoutVars>
      </dgm:prSet>
      <dgm:spPr/>
    </dgm:pt>
    <dgm:pt modelId="{DD9BABEF-D4F4-174E-997A-089A4024D1E0}" type="pres">
      <dgm:prSet presAssocID="{6D03D41F-115B-459A-89C4-E96F6CCD71E5}" presName="parentLin" presStyleCnt="0"/>
      <dgm:spPr/>
    </dgm:pt>
    <dgm:pt modelId="{799C46EF-380E-AD4A-B776-D4B973AB7856}" type="pres">
      <dgm:prSet presAssocID="{6D03D41F-115B-459A-89C4-E96F6CCD71E5}" presName="parentLeftMargin" presStyleLbl="node1" presStyleIdx="0" presStyleCnt="5"/>
      <dgm:spPr/>
    </dgm:pt>
    <dgm:pt modelId="{CA532C6C-DC29-4E4E-BB91-8BC7438CDF32}" type="pres">
      <dgm:prSet presAssocID="{6D03D41F-115B-459A-89C4-E96F6CCD71E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F7B080F-8DBA-F345-BF21-5A4CDEA97CD3}" type="pres">
      <dgm:prSet presAssocID="{6D03D41F-115B-459A-89C4-E96F6CCD71E5}" presName="negativeSpace" presStyleCnt="0"/>
      <dgm:spPr/>
    </dgm:pt>
    <dgm:pt modelId="{E6ADF6DF-AF24-2D47-8738-88B3A30AA7C3}" type="pres">
      <dgm:prSet presAssocID="{6D03D41F-115B-459A-89C4-E96F6CCD71E5}" presName="childText" presStyleLbl="conFgAcc1" presStyleIdx="0" presStyleCnt="5">
        <dgm:presLayoutVars>
          <dgm:bulletEnabled val="1"/>
        </dgm:presLayoutVars>
      </dgm:prSet>
      <dgm:spPr/>
    </dgm:pt>
    <dgm:pt modelId="{40660875-6846-EA4A-864C-130FB84833AD}" type="pres">
      <dgm:prSet presAssocID="{F6D210A9-0629-4AC1-8BB9-C882F9477243}" presName="spaceBetweenRectangles" presStyleCnt="0"/>
      <dgm:spPr/>
    </dgm:pt>
    <dgm:pt modelId="{DC4E9068-73F0-5B45-9CF2-8930282039FC}" type="pres">
      <dgm:prSet presAssocID="{B1626C0D-CDB5-4D46-999C-2FD818D15DE8}" presName="parentLin" presStyleCnt="0"/>
      <dgm:spPr/>
    </dgm:pt>
    <dgm:pt modelId="{68953B8F-D25C-F54A-9126-9628ED956F70}" type="pres">
      <dgm:prSet presAssocID="{B1626C0D-CDB5-4D46-999C-2FD818D15DE8}" presName="parentLeftMargin" presStyleLbl="node1" presStyleIdx="0" presStyleCnt="5"/>
      <dgm:spPr/>
    </dgm:pt>
    <dgm:pt modelId="{F9EE2E95-65E6-AF4E-B53E-DFE1119F44F9}" type="pres">
      <dgm:prSet presAssocID="{B1626C0D-CDB5-4D46-999C-2FD818D15DE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F9EF8FF-A9C8-E341-A6D6-D91C8CA20C5D}" type="pres">
      <dgm:prSet presAssocID="{B1626C0D-CDB5-4D46-999C-2FD818D15DE8}" presName="negativeSpace" presStyleCnt="0"/>
      <dgm:spPr/>
    </dgm:pt>
    <dgm:pt modelId="{79738624-247E-0E42-B573-C104DFF44BB1}" type="pres">
      <dgm:prSet presAssocID="{B1626C0D-CDB5-4D46-999C-2FD818D15DE8}" presName="childText" presStyleLbl="conFgAcc1" presStyleIdx="1" presStyleCnt="5">
        <dgm:presLayoutVars>
          <dgm:bulletEnabled val="1"/>
        </dgm:presLayoutVars>
      </dgm:prSet>
      <dgm:spPr/>
    </dgm:pt>
    <dgm:pt modelId="{3A9E2B25-824F-1A49-9EE1-2055745A5CC3}" type="pres">
      <dgm:prSet presAssocID="{DFDD9C3E-40BC-481B-8129-0798DCB46592}" presName="spaceBetweenRectangles" presStyleCnt="0"/>
      <dgm:spPr/>
    </dgm:pt>
    <dgm:pt modelId="{76F4C91E-6DB8-7444-844F-9C9DD3118D4C}" type="pres">
      <dgm:prSet presAssocID="{C9BC6FA5-BA8E-49B4-B105-9894785635BA}" presName="parentLin" presStyleCnt="0"/>
      <dgm:spPr/>
    </dgm:pt>
    <dgm:pt modelId="{0A690C2F-CD6B-034E-974D-DC425700BDF1}" type="pres">
      <dgm:prSet presAssocID="{C9BC6FA5-BA8E-49B4-B105-9894785635BA}" presName="parentLeftMargin" presStyleLbl="node1" presStyleIdx="1" presStyleCnt="5"/>
      <dgm:spPr/>
    </dgm:pt>
    <dgm:pt modelId="{3E885A6D-BE0F-674E-93A6-6319904900B8}" type="pres">
      <dgm:prSet presAssocID="{C9BC6FA5-BA8E-49B4-B105-9894785635B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8240720-789A-0846-ABD7-7EE0B1F06B61}" type="pres">
      <dgm:prSet presAssocID="{C9BC6FA5-BA8E-49B4-B105-9894785635BA}" presName="negativeSpace" presStyleCnt="0"/>
      <dgm:spPr/>
    </dgm:pt>
    <dgm:pt modelId="{2DBD1493-2FDB-6941-9353-094A58DBCFFD}" type="pres">
      <dgm:prSet presAssocID="{C9BC6FA5-BA8E-49B4-B105-9894785635BA}" presName="childText" presStyleLbl="conFgAcc1" presStyleIdx="2" presStyleCnt="5">
        <dgm:presLayoutVars>
          <dgm:bulletEnabled val="1"/>
        </dgm:presLayoutVars>
      </dgm:prSet>
      <dgm:spPr/>
    </dgm:pt>
    <dgm:pt modelId="{0561B276-C805-B641-8F26-DAA69C16289B}" type="pres">
      <dgm:prSet presAssocID="{F3B77231-0E96-4849-ACD9-54714621383D}" presName="spaceBetweenRectangles" presStyleCnt="0"/>
      <dgm:spPr/>
    </dgm:pt>
    <dgm:pt modelId="{C9B71CE3-CE56-4640-9F7B-C5B601DCFBCA}" type="pres">
      <dgm:prSet presAssocID="{DC38A79E-7C00-4BE4-AB0B-142DA3DB2584}" presName="parentLin" presStyleCnt="0"/>
      <dgm:spPr/>
    </dgm:pt>
    <dgm:pt modelId="{5364F551-3F49-3342-8A5C-218A1D4FD355}" type="pres">
      <dgm:prSet presAssocID="{DC38A79E-7C00-4BE4-AB0B-142DA3DB2584}" presName="parentLeftMargin" presStyleLbl="node1" presStyleIdx="2" presStyleCnt="5"/>
      <dgm:spPr/>
    </dgm:pt>
    <dgm:pt modelId="{A6BDAB8B-998E-DE46-8D70-63C60A923CD1}" type="pres">
      <dgm:prSet presAssocID="{DC38A79E-7C00-4BE4-AB0B-142DA3DB258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D0D1998-E504-FA46-BC98-D4AD42E622EE}" type="pres">
      <dgm:prSet presAssocID="{DC38A79E-7C00-4BE4-AB0B-142DA3DB2584}" presName="negativeSpace" presStyleCnt="0"/>
      <dgm:spPr/>
    </dgm:pt>
    <dgm:pt modelId="{C041AC43-4DCD-AB4B-939F-71F3EA1178CA}" type="pres">
      <dgm:prSet presAssocID="{DC38A79E-7C00-4BE4-AB0B-142DA3DB2584}" presName="childText" presStyleLbl="conFgAcc1" presStyleIdx="3" presStyleCnt="5">
        <dgm:presLayoutVars>
          <dgm:bulletEnabled val="1"/>
        </dgm:presLayoutVars>
      </dgm:prSet>
      <dgm:spPr/>
    </dgm:pt>
    <dgm:pt modelId="{AFA3EF22-B91B-F84F-AD26-86347CE0600E}" type="pres">
      <dgm:prSet presAssocID="{139B10C9-7AA5-4988-855F-A23AE7323089}" presName="spaceBetweenRectangles" presStyleCnt="0"/>
      <dgm:spPr/>
    </dgm:pt>
    <dgm:pt modelId="{B9252409-BF04-A54C-B60A-0D94AA960642}" type="pres">
      <dgm:prSet presAssocID="{7D1844B0-24FA-4175-A080-A175080E21F5}" presName="parentLin" presStyleCnt="0"/>
      <dgm:spPr/>
    </dgm:pt>
    <dgm:pt modelId="{165439E1-3AC1-654E-B4FD-35AFF546B98B}" type="pres">
      <dgm:prSet presAssocID="{7D1844B0-24FA-4175-A080-A175080E21F5}" presName="parentLeftMargin" presStyleLbl="node1" presStyleIdx="3" presStyleCnt="5"/>
      <dgm:spPr/>
    </dgm:pt>
    <dgm:pt modelId="{7E7086D5-0F23-F24C-B3A9-1C9E83CFCD2B}" type="pres">
      <dgm:prSet presAssocID="{7D1844B0-24FA-4175-A080-A175080E21F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01658D8-7134-9F4E-8857-AC59789FD4AF}" type="pres">
      <dgm:prSet presAssocID="{7D1844B0-24FA-4175-A080-A175080E21F5}" presName="negativeSpace" presStyleCnt="0"/>
      <dgm:spPr/>
    </dgm:pt>
    <dgm:pt modelId="{F294BAC6-4175-F64A-8D48-6453E40FD9FE}" type="pres">
      <dgm:prSet presAssocID="{7D1844B0-24FA-4175-A080-A175080E21F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F639022-6F9E-C748-8627-1B7ACBBF1396}" type="presOf" srcId="{7D1844B0-24FA-4175-A080-A175080E21F5}" destId="{7E7086D5-0F23-F24C-B3A9-1C9E83CFCD2B}" srcOrd="1" destOrd="0" presId="urn:microsoft.com/office/officeart/2005/8/layout/list1"/>
    <dgm:cxn modelId="{3AF46323-425B-FA4A-887A-0871BBD13EA3}" type="presOf" srcId="{DC38A79E-7C00-4BE4-AB0B-142DA3DB2584}" destId="{5364F551-3F49-3342-8A5C-218A1D4FD355}" srcOrd="0" destOrd="0" presId="urn:microsoft.com/office/officeart/2005/8/layout/list1"/>
    <dgm:cxn modelId="{06DC1A28-BF9E-424F-8DB7-09DAD30691ED}" type="presOf" srcId="{C9BC6FA5-BA8E-49B4-B105-9894785635BA}" destId="{0A690C2F-CD6B-034E-974D-DC425700BDF1}" srcOrd="0" destOrd="0" presId="urn:microsoft.com/office/officeart/2005/8/layout/list1"/>
    <dgm:cxn modelId="{9285232D-C341-1847-BE64-2745C67303AD}" type="presOf" srcId="{C9BC6FA5-BA8E-49B4-B105-9894785635BA}" destId="{3E885A6D-BE0F-674E-93A6-6319904900B8}" srcOrd="1" destOrd="0" presId="urn:microsoft.com/office/officeart/2005/8/layout/list1"/>
    <dgm:cxn modelId="{62ACA037-2193-43E7-BF9F-CB291DFBDEAF}" srcId="{D09875ED-ED3B-4B6B-8D32-787EC453E8E4}" destId="{DC38A79E-7C00-4BE4-AB0B-142DA3DB2584}" srcOrd="3" destOrd="0" parTransId="{159F6E12-E587-4D7A-AA56-78EBD18BCA7D}" sibTransId="{139B10C9-7AA5-4988-855F-A23AE7323089}"/>
    <dgm:cxn modelId="{152C0A55-52DE-FA43-8949-B17772AA6695}" type="presOf" srcId="{B1626C0D-CDB5-4D46-999C-2FD818D15DE8}" destId="{F9EE2E95-65E6-AF4E-B53E-DFE1119F44F9}" srcOrd="1" destOrd="0" presId="urn:microsoft.com/office/officeart/2005/8/layout/list1"/>
    <dgm:cxn modelId="{B234E672-563F-3B46-B770-60A1166965D0}" type="presOf" srcId="{7D1844B0-24FA-4175-A080-A175080E21F5}" destId="{165439E1-3AC1-654E-B4FD-35AFF546B98B}" srcOrd="0" destOrd="0" presId="urn:microsoft.com/office/officeart/2005/8/layout/list1"/>
    <dgm:cxn modelId="{B891487C-6C6D-42B3-8393-9F8E0D0D08FB}" srcId="{D09875ED-ED3B-4B6B-8D32-787EC453E8E4}" destId="{C9BC6FA5-BA8E-49B4-B105-9894785635BA}" srcOrd="2" destOrd="0" parTransId="{EE294BD9-E353-42B6-9658-2F45B1C07301}" sibTransId="{F3B77231-0E96-4849-ACD9-54714621383D}"/>
    <dgm:cxn modelId="{E9970F9F-E7C6-0940-AF69-B655F1F43E9E}" type="presOf" srcId="{DC38A79E-7C00-4BE4-AB0B-142DA3DB2584}" destId="{A6BDAB8B-998E-DE46-8D70-63C60A923CD1}" srcOrd="1" destOrd="0" presId="urn:microsoft.com/office/officeart/2005/8/layout/list1"/>
    <dgm:cxn modelId="{BEBAA9A0-3237-254D-94EC-B4BD76A60422}" type="presOf" srcId="{6D03D41F-115B-459A-89C4-E96F6CCD71E5}" destId="{799C46EF-380E-AD4A-B776-D4B973AB7856}" srcOrd="0" destOrd="0" presId="urn:microsoft.com/office/officeart/2005/8/layout/list1"/>
    <dgm:cxn modelId="{F41805A1-D035-4BB1-8835-4E0608F1ED0E}" srcId="{D09875ED-ED3B-4B6B-8D32-787EC453E8E4}" destId="{6D03D41F-115B-459A-89C4-E96F6CCD71E5}" srcOrd="0" destOrd="0" parTransId="{53F0FF28-2AC6-4E24-A175-B35353AD621C}" sibTransId="{F6D210A9-0629-4AC1-8BB9-C882F9477243}"/>
    <dgm:cxn modelId="{D1CB65BA-A1DC-441C-8F3F-352D755DC442}" srcId="{D09875ED-ED3B-4B6B-8D32-787EC453E8E4}" destId="{7D1844B0-24FA-4175-A080-A175080E21F5}" srcOrd="4" destOrd="0" parTransId="{B30CF91C-C351-4054-96B1-AFA5E81F90A7}" sibTransId="{7F6ED590-4BA5-4E36-B31D-BD1358C0FDD3}"/>
    <dgm:cxn modelId="{35313DC2-DEEC-FB49-8278-81211389B635}" type="presOf" srcId="{D09875ED-ED3B-4B6B-8D32-787EC453E8E4}" destId="{9827BBE4-CFA7-4E47-AD54-58FA72DC2D25}" srcOrd="0" destOrd="0" presId="urn:microsoft.com/office/officeart/2005/8/layout/list1"/>
    <dgm:cxn modelId="{3CD780CE-8917-FF47-87FA-716F8F50D6E0}" type="presOf" srcId="{B1626C0D-CDB5-4D46-999C-2FD818D15DE8}" destId="{68953B8F-D25C-F54A-9126-9628ED956F70}" srcOrd="0" destOrd="0" presId="urn:microsoft.com/office/officeart/2005/8/layout/list1"/>
    <dgm:cxn modelId="{0ECD33DC-E7E0-2F4F-BF28-C1F3522D4B02}" type="presOf" srcId="{6D03D41F-115B-459A-89C4-E96F6CCD71E5}" destId="{CA532C6C-DC29-4E4E-BB91-8BC7438CDF32}" srcOrd="1" destOrd="0" presId="urn:microsoft.com/office/officeart/2005/8/layout/list1"/>
    <dgm:cxn modelId="{3111BAF2-C027-4165-8E61-8D1ECAFEDF6A}" srcId="{D09875ED-ED3B-4B6B-8D32-787EC453E8E4}" destId="{B1626C0D-CDB5-4D46-999C-2FD818D15DE8}" srcOrd="1" destOrd="0" parTransId="{89C5820A-9878-47E5-9E2B-0721BF8AFD5C}" sibTransId="{DFDD9C3E-40BC-481B-8129-0798DCB46592}"/>
    <dgm:cxn modelId="{DE0F5427-0889-804C-87B4-D5F2A43F7318}" type="presParOf" srcId="{9827BBE4-CFA7-4E47-AD54-58FA72DC2D25}" destId="{DD9BABEF-D4F4-174E-997A-089A4024D1E0}" srcOrd="0" destOrd="0" presId="urn:microsoft.com/office/officeart/2005/8/layout/list1"/>
    <dgm:cxn modelId="{67CB6107-5FA0-D843-8EEA-216F98C2D6AB}" type="presParOf" srcId="{DD9BABEF-D4F4-174E-997A-089A4024D1E0}" destId="{799C46EF-380E-AD4A-B776-D4B973AB7856}" srcOrd="0" destOrd="0" presId="urn:microsoft.com/office/officeart/2005/8/layout/list1"/>
    <dgm:cxn modelId="{022328C0-CDF0-F546-BCDD-00C121C7AF98}" type="presParOf" srcId="{DD9BABEF-D4F4-174E-997A-089A4024D1E0}" destId="{CA532C6C-DC29-4E4E-BB91-8BC7438CDF32}" srcOrd="1" destOrd="0" presId="urn:microsoft.com/office/officeart/2005/8/layout/list1"/>
    <dgm:cxn modelId="{8BEAFEA3-5185-5C43-999B-A6071F2D54F8}" type="presParOf" srcId="{9827BBE4-CFA7-4E47-AD54-58FA72DC2D25}" destId="{9F7B080F-8DBA-F345-BF21-5A4CDEA97CD3}" srcOrd="1" destOrd="0" presId="urn:microsoft.com/office/officeart/2005/8/layout/list1"/>
    <dgm:cxn modelId="{0B315E76-EF53-F74A-8DC3-34EE1094D3FD}" type="presParOf" srcId="{9827BBE4-CFA7-4E47-AD54-58FA72DC2D25}" destId="{E6ADF6DF-AF24-2D47-8738-88B3A30AA7C3}" srcOrd="2" destOrd="0" presId="urn:microsoft.com/office/officeart/2005/8/layout/list1"/>
    <dgm:cxn modelId="{6780A46D-D28F-3346-BEB6-22927012BA43}" type="presParOf" srcId="{9827BBE4-CFA7-4E47-AD54-58FA72DC2D25}" destId="{40660875-6846-EA4A-864C-130FB84833AD}" srcOrd="3" destOrd="0" presId="urn:microsoft.com/office/officeart/2005/8/layout/list1"/>
    <dgm:cxn modelId="{CC1666F1-327C-F545-A11F-C68B463F6F55}" type="presParOf" srcId="{9827BBE4-CFA7-4E47-AD54-58FA72DC2D25}" destId="{DC4E9068-73F0-5B45-9CF2-8930282039FC}" srcOrd="4" destOrd="0" presId="urn:microsoft.com/office/officeart/2005/8/layout/list1"/>
    <dgm:cxn modelId="{A200AD3F-2DB2-2841-854D-F23604204B74}" type="presParOf" srcId="{DC4E9068-73F0-5B45-9CF2-8930282039FC}" destId="{68953B8F-D25C-F54A-9126-9628ED956F70}" srcOrd="0" destOrd="0" presId="urn:microsoft.com/office/officeart/2005/8/layout/list1"/>
    <dgm:cxn modelId="{374DA9FD-2AEE-C244-9F69-1535B836618E}" type="presParOf" srcId="{DC4E9068-73F0-5B45-9CF2-8930282039FC}" destId="{F9EE2E95-65E6-AF4E-B53E-DFE1119F44F9}" srcOrd="1" destOrd="0" presId="urn:microsoft.com/office/officeart/2005/8/layout/list1"/>
    <dgm:cxn modelId="{8EB4F264-51FD-7041-BF1E-167E0BAEF234}" type="presParOf" srcId="{9827BBE4-CFA7-4E47-AD54-58FA72DC2D25}" destId="{9F9EF8FF-A9C8-E341-A6D6-D91C8CA20C5D}" srcOrd="5" destOrd="0" presId="urn:microsoft.com/office/officeart/2005/8/layout/list1"/>
    <dgm:cxn modelId="{648034BA-ABB0-244A-8E63-DE1DD950577F}" type="presParOf" srcId="{9827BBE4-CFA7-4E47-AD54-58FA72DC2D25}" destId="{79738624-247E-0E42-B573-C104DFF44BB1}" srcOrd="6" destOrd="0" presId="urn:microsoft.com/office/officeart/2005/8/layout/list1"/>
    <dgm:cxn modelId="{B8D9F42E-481A-F143-900C-ED4DAB30BA05}" type="presParOf" srcId="{9827BBE4-CFA7-4E47-AD54-58FA72DC2D25}" destId="{3A9E2B25-824F-1A49-9EE1-2055745A5CC3}" srcOrd="7" destOrd="0" presId="urn:microsoft.com/office/officeart/2005/8/layout/list1"/>
    <dgm:cxn modelId="{F6EFEC13-5235-5847-9C19-273D37AFC4BB}" type="presParOf" srcId="{9827BBE4-CFA7-4E47-AD54-58FA72DC2D25}" destId="{76F4C91E-6DB8-7444-844F-9C9DD3118D4C}" srcOrd="8" destOrd="0" presId="urn:microsoft.com/office/officeart/2005/8/layout/list1"/>
    <dgm:cxn modelId="{A26A5CA9-EC48-A84C-B5CE-E19AC1ED5BD4}" type="presParOf" srcId="{76F4C91E-6DB8-7444-844F-9C9DD3118D4C}" destId="{0A690C2F-CD6B-034E-974D-DC425700BDF1}" srcOrd="0" destOrd="0" presId="urn:microsoft.com/office/officeart/2005/8/layout/list1"/>
    <dgm:cxn modelId="{3241614E-6424-334E-AE6D-90F46F2B7166}" type="presParOf" srcId="{76F4C91E-6DB8-7444-844F-9C9DD3118D4C}" destId="{3E885A6D-BE0F-674E-93A6-6319904900B8}" srcOrd="1" destOrd="0" presId="urn:microsoft.com/office/officeart/2005/8/layout/list1"/>
    <dgm:cxn modelId="{1552FC6C-7EFB-5347-B461-B9FCA3C510AA}" type="presParOf" srcId="{9827BBE4-CFA7-4E47-AD54-58FA72DC2D25}" destId="{28240720-789A-0846-ABD7-7EE0B1F06B61}" srcOrd="9" destOrd="0" presId="urn:microsoft.com/office/officeart/2005/8/layout/list1"/>
    <dgm:cxn modelId="{520A983C-77F2-7D4C-97A1-584DB6731B6F}" type="presParOf" srcId="{9827BBE4-CFA7-4E47-AD54-58FA72DC2D25}" destId="{2DBD1493-2FDB-6941-9353-094A58DBCFFD}" srcOrd="10" destOrd="0" presId="urn:microsoft.com/office/officeart/2005/8/layout/list1"/>
    <dgm:cxn modelId="{9095C6A4-E535-8A4A-85CD-7B2044A2A91F}" type="presParOf" srcId="{9827BBE4-CFA7-4E47-AD54-58FA72DC2D25}" destId="{0561B276-C805-B641-8F26-DAA69C16289B}" srcOrd="11" destOrd="0" presId="urn:microsoft.com/office/officeart/2005/8/layout/list1"/>
    <dgm:cxn modelId="{429D39E4-1A7D-EE45-9F01-8B46209BF8EC}" type="presParOf" srcId="{9827BBE4-CFA7-4E47-AD54-58FA72DC2D25}" destId="{C9B71CE3-CE56-4640-9F7B-C5B601DCFBCA}" srcOrd="12" destOrd="0" presId="urn:microsoft.com/office/officeart/2005/8/layout/list1"/>
    <dgm:cxn modelId="{6BDBAFC6-D7D2-8441-B216-A7C9466D9A59}" type="presParOf" srcId="{C9B71CE3-CE56-4640-9F7B-C5B601DCFBCA}" destId="{5364F551-3F49-3342-8A5C-218A1D4FD355}" srcOrd="0" destOrd="0" presId="urn:microsoft.com/office/officeart/2005/8/layout/list1"/>
    <dgm:cxn modelId="{C059E070-1993-2342-A0BD-45C41F9CA53C}" type="presParOf" srcId="{C9B71CE3-CE56-4640-9F7B-C5B601DCFBCA}" destId="{A6BDAB8B-998E-DE46-8D70-63C60A923CD1}" srcOrd="1" destOrd="0" presId="urn:microsoft.com/office/officeart/2005/8/layout/list1"/>
    <dgm:cxn modelId="{1EE0D64B-B873-7449-8789-3BBE0E547DBB}" type="presParOf" srcId="{9827BBE4-CFA7-4E47-AD54-58FA72DC2D25}" destId="{BD0D1998-E504-FA46-BC98-D4AD42E622EE}" srcOrd="13" destOrd="0" presId="urn:microsoft.com/office/officeart/2005/8/layout/list1"/>
    <dgm:cxn modelId="{ADB3ECD4-4AFC-FA43-938A-44EE86FEE4A0}" type="presParOf" srcId="{9827BBE4-CFA7-4E47-AD54-58FA72DC2D25}" destId="{C041AC43-4DCD-AB4B-939F-71F3EA1178CA}" srcOrd="14" destOrd="0" presId="urn:microsoft.com/office/officeart/2005/8/layout/list1"/>
    <dgm:cxn modelId="{C3E9309C-0D12-9A41-A0A8-133D5DA58ED6}" type="presParOf" srcId="{9827BBE4-CFA7-4E47-AD54-58FA72DC2D25}" destId="{AFA3EF22-B91B-F84F-AD26-86347CE0600E}" srcOrd="15" destOrd="0" presId="urn:microsoft.com/office/officeart/2005/8/layout/list1"/>
    <dgm:cxn modelId="{FF1E4862-8629-4240-BB62-D74CB433B0D1}" type="presParOf" srcId="{9827BBE4-CFA7-4E47-AD54-58FA72DC2D25}" destId="{B9252409-BF04-A54C-B60A-0D94AA960642}" srcOrd="16" destOrd="0" presId="urn:microsoft.com/office/officeart/2005/8/layout/list1"/>
    <dgm:cxn modelId="{7EDCCEAD-A3C9-F34D-AE1F-DAC826BE8DB3}" type="presParOf" srcId="{B9252409-BF04-A54C-B60A-0D94AA960642}" destId="{165439E1-3AC1-654E-B4FD-35AFF546B98B}" srcOrd="0" destOrd="0" presId="urn:microsoft.com/office/officeart/2005/8/layout/list1"/>
    <dgm:cxn modelId="{EBA2D5A3-C9D6-9E47-8758-AA7C274A6EAA}" type="presParOf" srcId="{B9252409-BF04-A54C-B60A-0D94AA960642}" destId="{7E7086D5-0F23-F24C-B3A9-1C9E83CFCD2B}" srcOrd="1" destOrd="0" presId="urn:microsoft.com/office/officeart/2005/8/layout/list1"/>
    <dgm:cxn modelId="{005B321C-B5DF-6949-A739-E96BFA126147}" type="presParOf" srcId="{9827BBE4-CFA7-4E47-AD54-58FA72DC2D25}" destId="{601658D8-7134-9F4E-8857-AC59789FD4AF}" srcOrd="17" destOrd="0" presId="urn:microsoft.com/office/officeart/2005/8/layout/list1"/>
    <dgm:cxn modelId="{E8F804A6-7450-6E46-A7F5-45D17DF54992}" type="presParOf" srcId="{9827BBE4-CFA7-4E47-AD54-58FA72DC2D25}" destId="{F294BAC6-4175-F64A-8D48-6453E40FD9F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D74A3A-D156-4F1D-B488-C20DE6B8ED1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3_2" csCatId="accent3" phldr="1"/>
      <dgm:spPr/>
      <dgm:t>
        <a:bodyPr/>
        <a:lstStyle/>
        <a:p>
          <a:endParaRPr lang="en-US"/>
        </a:p>
      </dgm:t>
    </dgm:pt>
    <dgm:pt modelId="{0827E9F7-6C1C-43EC-8DF6-0BBBA6251B60}">
      <dgm:prSet/>
      <dgm:spPr/>
      <dgm:t>
        <a:bodyPr/>
        <a:lstStyle/>
        <a:p>
          <a:r>
            <a:rPr lang="en-US" dirty="0"/>
            <a:t>It’s all about the relationship</a:t>
          </a:r>
        </a:p>
      </dgm:t>
    </dgm:pt>
    <dgm:pt modelId="{29458326-9C46-4807-BC6C-6CFA3FEA5952}" type="parTrans" cxnId="{2E81B5F3-4701-487D-AEAE-379715FFE13D}">
      <dgm:prSet/>
      <dgm:spPr/>
      <dgm:t>
        <a:bodyPr/>
        <a:lstStyle/>
        <a:p>
          <a:endParaRPr lang="en-US"/>
        </a:p>
      </dgm:t>
    </dgm:pt>
    <dgm:pt modelId="{AF4D89A8-7F97-47B5-8D92-E40EA8CD95CD}" type="sibTrans" cxnId="{2E81B5F3-4701-487D-AEAE-379715FFE13D}">
      <dgm:prSet/>
      <dgm:spPr/>
      <dgm:t>
        <a:bodyPr/>
        <a:lstStyle/>
        <a:p>
          <a:endParaRPr lang="en-US"/>
        </a:p>
      </dgm:t>
    </dgm:pt>
    <dgm:pt modelId="{6BF7B53B-8347-42E9-BB2F-F2CC920DDB3F}">
      <dgm:prSet/>
      <dgm:spPr/>
      <dgm:t>
        <a:bodyPr/>
        <a:lstStyle/>
        <a:p>
          <a:r>
            <a:rPr lang="en-US" dirty="0"/>
            <a:t>Legislators want to hear from their constituents</a:t>
          </a:r>
        </a:p>
      </dgm:t>
    </dgm:pt>
    <dgm:pt modelId="{1CD8FCD9-ED2A-427F-A05A-728EA8D7EA23}" type="parTrans" cxnId="{A74B8935-3933-4E25-883E-DF2EBEE34973}">
      <dgm:prSet/>
      <dgm:spPr/>
      <dgm:t>
        <a:bodyPr/>
        <a:lstStyle/>
        <a:p>
          <a:endParaRPr lang="en-US"/>
        </a:p>
      </dgm:t>
    </dgm:pt>
    <dgm:pt modelId="{1AB91B98-E435-474E-A035-8238BA87156D}" type="sibTrans" cxnId="{A74B8935-3933-4E25-883E-DF2EBEE34973}">
      <dgm:prSet/>
      <dgm:spPr/>
      <dgm:t>
        <a:bodyPr/>
        <a:lstStyle/>
        <a:p>
          <a:endParaRPr lang="en-US"/>
        </a:p>
      </dgm:t>
    </dgm:pt>
    <dgm:pt modelId="{358BA702-C5CD-49E2-A384-D0988886DF2D}">
      <dgm:prSet/>
      <dgm:spPr/>
      <dgm:t>
        <a:bodyPr/>
        <a:lstStyle/>
        <a:p>
          <a:r>
            <a:rPr lang="en-US" dirty="0"/>
            <a:t>Remember relationship building skills</a:t>
          </a:r>
        </a:p>
      </dgm:t>
    </dgm:pt>
    <dgm:pt modelId="{0894B6B4-F2D6-43FF-9A75-0F727F58F8A6}" type="parTrans" cxnId="{47BD3719-36A6-4D4D-9FA5-DDF7CA370053}">
      <dgm:prSet/>
      <dgm:spPr/>
      <dgm:t>
        <a:bodyPr/>
        <a:lstStyle/>
        <a:p>
          <a:endParaRPr lang="en-US"/>
        </a:p>
      </dgm:t>
    </dgm:pt>
    <dgm:pt modelId="{41C3FC9E-0D4D-4356-9D1E-2D4396BAC187}" type="sibTrans" cxnId="{47BD3719-36A6-4D4D-9FA5-DDF7CA370053}">
      <dgm:prSet/>
      <dgm:spPr/>
      <dgm:t>
        <a:bodyPr/>
        <a:lstStyle/>
        <a:p>
          <a:endParaRPr lang="en-US"/>
        </a:p>
      </dgm:t>
    </dgm:pt>
    <dgm:pt modelId="{E2C4305D-9E2F-4255-8F2C-C4BDF011AA6B}">
      <dgm:prSet/>
      <dgm:spPr/>
      <dgm:t>
        <a:bodyPr/>
        <a:lstStyle/>
        <a:p>
          <a:r>
            <a:rPr lang="en-US" dirty="0"/>
            <a:t>Maintaining a cordial atmosphere</a:t>
          </a:r>
        </a:p>
      </dgm:t>
    </dgm:pt>
    <dgm:pt modelId="{8AEC2D94-9569-4A2A-A5E7-901A94C2794C}" type="parTrans" cxnId="{275484D0-219F-4C60-9F74-ADA4834D110F}">
      <dgm:prSet/>
      <dgm:spPr/>
      <dgm:t>
        <a:bodyPr/>
        <a:lstStyle/>
        <a:p>
          <a:endParaRPr lang="en-US"/>
        </a:p>
      </dgm:t>
    </dgm:pt>
    <dgm:pt modelId="{A89299D0-80F0-4464-A5B3-5E276AFADC0D}" type="sibTrans" cxnId="{275484D0-219F-4C60-9F74-ADA4834D110F}">
      <dgm:prSet/>
      <dgm:spPr/>
      <dgm:t>
        <a:bodyPr/>
        <a:lstStyle/>
        <a:p>
          <a:endParaRPr lang="en-US"/>
        </a:p>
      </dgm:t>
    </dgm:pt>
    <dgm:pt modelId="{CCD3CEFE-9AFE-4928-AFBE-98FAA9BF5A74}" type="pres">
      <dgm:prSet presAssocID="{1CD74A3A-D156-4F1D-B488-C20DE6B8ED10}" presName="root" presStyleCnt="0">
        <dgm:presLayoutVars>
          <dgm:dir/>
          <dgm:resizeHandles val="exact"/>
        </dgm:presLayoutVars>
      </dgm:prSet>
      <dgm:spPr/>
    </dgm:pt>
    <dgm:pt modelId="{6BF2A3D6-784D-4A09-93D2-256368D194AB}" type="pres">
      <dgm:prSet presAssocID="{0827E9F7-6C1C-43EC-8DF6-0BBBA6251B60}" presName="compNode" presStyleCnt="0"/>
      <dgm:spPr/>
    </dgm:pt>
    <dgm:pt modelId="{BF5B659B-D7CE-45C2-85DB-BE6A4365FD35}" type="pres">
      <dgm:prSet presAssocID="{0827E9F7-6C1C-43EC-8DF6-0BBBA6251B60}" presName="bgRect" presStyleLbl="bgShp" presStyleIdx="0" presStyleCnt="4" custLinFactNeighborX="-2598" custLinFactNeighborY="9154"/>
      <dgm:spPr/>
    </dgm:pt>
    <dgm:pt modelId="{BD69F1BB-F07D-4D68-88EC-F86B506DB58D}" type="pres">
      <dgm:prSet presAssocID="{0827E9F7-6C1C-43EC-8DF6-0BBBA6251B6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C7A7B973-F166-4EA8-84F3-D59069E23684}" type="pres">
      <dgm:prSet presAssocID="{0827E9F7-6C1C-43EC-8DF6-0BBBA6251B60}" presName="spaceRect" presStyleCnt="0"/>
      <dgm:spPr/>
    </dgm:pt>
    <dgm:pt modelId="{5D9700B3-20D3-4F7E-A81C-9C888A4030DE}" type="pres">
      <dgm:prSet presAssocID="{0827E9F7-6C1C-43EC-8DF6-0BBBA6251B60}" presName="parTx" presStyleLbl="revTx" presStyleIdx="0" presStyleCnt="4">
        <dgm:presLayoutVars>
          <dgm:chMax val="0"/>
          <dgm:chPref val="0"/>
        </dgm:presLayoutVars>
      </dgm:prSet>
      <dgm:spPr/>
    </dgm:pt>
    <dgm:pt modelId="{8349102B-19E6-425F-91EB-5A069F419761}" type="pres">
      <dgm:prSet presAssocID="{AF4D89A8-7F97-47B5-8D92-E40EA8CD95CD}" presName="sibTrans" presStyleCnt="0"/>
      <dgm:spPr/>
    </dgm:pt>
    <dgm:pt modelId="{3FF5549F-F908-4E2E-83E4-BDE3283FC7D2}" type="pres">
      <dgm:prSet presAssocID="{6BF7B53B-8347-42E9-BB2F-F2CC920DDB3F}" presName="compNode" presStyleCnt="0"/>
      <dgm:spPr/>
    </dgm:pt>
    <dgm:pt modelId="{12280159-1EC7-4FEB-93BF-0454A641C1FE}" type="pres">
      <dgm:prSet presAssocID="{6BF7B53B-8347-42E9-BB2F-F2CC920DDB3F}" presName="bgRect" presStyleLbl="bgShp" presStyleIdx="1" presStyleCnt="4"/>
      <dgm:spPr/>
    </dgm:pt>
    <dgm:pt modelId="{A6A0E062-0B64-4E98-BCF8-7DF007E30BC2}" type="pres">
      <dgm:prSet presAssocID="{6BF7B53B-8347-42E9-BB2F-F2CC920DDB3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289E6FAD-A26C-422E-9F00-2611AF245ED8}" type="pres">
      <dgm:prSet presAssocID="{6BF7B53B-8347-42E9-BB2F-F2CC920DDB3F}" presName="spaceRect" presStyleCnt="0"/>
      <dgm:spPr/>
    </dgm:pt>
    <dgm:pt modelId="{4E74C6E6-F8C4-4153-AE5D-135868431B00}" type="pres">
      <dgm:prSet presAssocID="{6BF7B53B-8347-42E9-BB2F-F2CC920DDB3F}" presName="parTx" presStyleLbl="revTx" presStyleIdx="1" presStyleCnt="4">
        <dgm:presLayoutVars>
          <dgm:chMax val="0"/>
          <dgm:chPref val="0"/>
        </dgm:presLayoutVars>
      </dgm:prSet>
      <dgm:spPr/>
    </dgm:pt>
    <dgm:pt modelId="{5F0DFC47-6599-4694-BB73-1037CC013773}" type="pres">
      <dgm:prSet presAssocID="{1AB91B98-E435-474E-A035-8238BA87156D}" presName="sibTrans" presStyleCnt="0"/>
      <dgm:spPr/>
    </dgm:pt>
    <dgm:pt modelId="{1352C735-9D41-42DB-BAEC-78E8A502F78B}" type="pres">
      <dgm:prSet presAssocID="{358BA702-C5CD-49E2-A384-D0988886DF2D}" presName="compNode" presStyleCnt="0"/>
      <dgm:spPr/>
    </dgm:pt>
    <dgm:pt modelId="{DB8C9D20-E0E4-4731-AC84-9BFF5B4106AC}" type="pres">
      <dgm:prSet presAssocID="{358BA702-C5CD-49E2-A384-D0988886DF2D}" presName="bgRect" presStyleLbl="bgShp" presStyleIdx="2" presStyleCnt="4"/>
      <dgm:spPr/>
    </dgm:pt>
    <dgm:pt modelId="{E224882B-CE36-4F77-9FD8-35206C3129D0}" type="pres">
      <dgm:prSet presAssocID="{358BA702-C5CD-49E2-A384-D0988886DF2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4FCF688-11D4-4970-BBE2-D6CCC2111A92}" type="pres">
      <dgm:prSet presAssocID="{358BA702-C5CD-49E2-A384-D0988886DF2D}" presName="spaceRect" presStyleCnt="0"/>
      <dgm:spPr/>
    </dgm:pt>
    <dgm:pt modelId="{0FF5BAB7-A82E-4220-B26E-252893CC37D4}" type="pres">
      <dgm:prSet presAssocID="{358BA702-C5CD-49E2-A384-D0988886DF2D}" presName="parTx" presStyleLbl="revTx" presStyleIdx="2" presStyleCnt="4">
        <dgm:presLayoutVars>
          <dgm:chMax val="0"/>
          <dgm:chPref val="0"/>
        </dgm:presLayoutVars>
      </dgm:prSet>
      <dgm:spPr/>
    </dgm:pt>
    <dgm:pt modelId="{5D0726DC-3D97-4899-B4CE-A406CD720DE1}" type="pres">
      <dgm:prSet presAssocID="{41C3FC9E-0D4D-4356-9D1E-2D4396BAC187}" presName="sibTrans" presStyleCnt="0"/>
      <dgm:spPr/>
    </dgm:pt>
    <dgm:pt modelId="{BE5D5FDB-6F94-4254-9631-015FE677ACFE}" type="pres">
      <dgm:prSet presAssocID="{E2C4305D-9E2F-4255-8F2C-C4BDF011AA6B}" presName="compNode" presStyleCnt="0"/>
      <dgm:spPr/>
    </dgm:pt>
    <dgm:pt modelId="{E22B756B-07FA-4FB5-9CCA-F2500DE73730}" type="pres">
      <dgm:prSet presAssocID="{E2C4305D-9E2F-4255-8F2C-C4BDF011AA6B}" presName="bgRect" presStyleLbl="bgShp" presStyleIdx="3" presStyleCnt="4"/>
      <dgm:spPr/>
    </dgm:pt>
    <dgm:pt modelId="{D4CF8055-38D1-4822-8790-63C14F42BFFE}" type="pres">
      <dgm:prSet presAssocID="{E2C4305D-9E2F-4255-8F2C-C4BDF011AA6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inning Face with No Fill"/>
        </a:ext>
      </dgm:extLst>
    </dgm:pt>
    <dgm:pt modelId="{2DA5ECD7-74B5-4C80-A64A-BAFDD1846707}" type="pres">
      <dgm:prSet presAssocID="{E2C4305D-9E2F-4255-8F2C-C4BDF011AA6B}" presName="spaceRect" presStyleCnt="0"/>
      <dgm:spPr/>
    </dgm:pt>
    <dgm:pt modelId="{3D2D499F-047A-43E9-AA66-C9D64AC332F7}" type="pres">
      <dgm:prSet presAssocID="{E2C4305D-9E2F-4255-8F2C-C4BDF011AA6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7BD3719-36A6-4D4D-9FA5-DDF7CA370053}" srcId="{1CD74A3A-D156-4F1D-B488-C20DE6B8ED10}" destId="{358BA702-C5CD-49E2-A384-D0988886DF2D}" srcOrd="2" destOrd="0" parTransId="{0894B6B4-F2D6-43FF-9A75-0F727F58F8A6}" sibTransId="{41C3FC9E-0D4D-4356-9D1E-2D4396BAC187}"/>
    <dgm:cxn modelId="{A74B8935-3933-4E25-883E-DF2EBEE34973}" srcId="{1CD74A3A-D156-4F1D-B488-C20DE6B8ED10}" destId="{6BF7B53B-8347-42E9-BB2F-F2CC920DDB3F}" srcOrd="1" destOrd="0" parTransId="{1CD8FCD9-ED2A-427F-A05A-728EA8D7EA23}" sibTransId="{1AB91B98-E435-474E-A035-8238BA87156D}"/>
    <dgm:cxn modelId="{D2295845-591B-43CE-9419-AD7730DD3FCE}" type="presOf" srcId="{6BF7B53B-8347-42E9-BB2F-F2CC920DDB3F}" destId="{4E74C6E6-F8C4-4153-AE5D-135868431B00}" srcOrd="0" destOrd="0" presId="urn:microsoft.com/office/officeart/2018/2/layout/IconVerticalSolidList"/>
    <dgm:cxn modelId="{6EB3D84E-4FD5-4ADC-A860-41CD387526F2}" type="presOf" srcId="{E2C4305D-9E2F-4255-8F2C-C4BDF011AA6B}" destId="{3D2D499F-047A-43E9-AA66-C9D64AC332F7}" srcOrd="0" destOrd="0" presId="urn:microsoft.com/office/officeart/2018/2/layout/IconVerticalSolidList"/>
    <dgm:cxn modelId="{7A98CFAF-21B5-45DB-B3E9-C43B77D6CE1A}" type="presOf" srcId="{1CD74A3A-D156-4F1D-B488-C20DE6B8ED10}" destId="{CCD3CEFE-9AFE-4928-AFBE-98FAA9BF5A74}" srcOrd="0" destOrd="0" presId="urn:microsoft.com/office/officeart/2018/2/layout/IconVerticalSolidList"/>
    <dgm:cxn modelId="{E2F455C4-4C26-4491-8DA1-CF238D89A67A}" type="presOf" srcId="{0827E9F7-6C1C-43EC-8DF6-0BBBA6251B60}" destId="{5D9700B3-20D3-4F7E-A81C-9C888A4030DE}" srcOrd="0" destOrd="0" presId="urn:microsoft.com/office/officeart/2018/2/layout/IconVerticalSolidList"/>
    <dgm:cxn modelId="{A66D76C5-6FBD-40E1-BE35-E87D43EDBA98}" type="presOf" srcId="{358BA702-C5CD-49E2-A384-D0988886DF2D}" destId="{0FF5BAB7-A82E-4220-B26E-252893CC37D4}" srcOrd="0" destOrd="0" presId="urn:microsoft.com/office/officeart/2018/2/layout/IconVerticalSolidList"/>
    <dgm:cxn modelId="{275484D0-219F-4C60-9F74-ADA4834D110F}" srcId="{1CD74A3A-D156-4F1D-B488-C20DE6B8ED10}" destId="{E2C4305D-9E2F-4255-8F2C-C4BDF011AA6B}" srcOrd="3" destOrd="0" parTransId="{8AEC2D94-9569-4A2A-A5E7-901A94C2794C}" sibTransId="{A89299D0-80F0-4464-A5B3-5E276AFADC0D}"/>
    <dgm:cxn modelId="{2E81B5F3-4701-487D-AEAE-379715FFE13D}" srcId="{1CD74A3A-D156-4F1D-B488-C20DE6B8ED10}" destId="{0827E9F7-6C1C-43EC-8DF6-0BBBA6251B60}" srcOrd="0" destOrd="0" parTransId="{29458326-9C46-4807-BC6C-6CFA3FEA5952}" sibTransId="{AF4D89A8-7F97-47B5-8D92-E40EA8CD95CD}"/>
    <dgm:cxn modelId="{8D14B636-3E40-49FB-9074-0FE012A793A4}" type="presParOf" srcId="{CCD3CEFE-9AFE-4928-AFBE-98FAA9BF5A74}" destId="{6BF2A3D6-784D-4A09-93D2-256368D194AB}" srcOrd="0" destOrd="0" presId="urn:microsoft.com/office/officeart/2018/2/layout/IconVerticalSolidList"/>
    <dgm:cxn modelId="{FD824FBD-DDE8-40DF-99F7-EFE828C53895}" type="presParOf" srcId="{6BF2A3D6-784D-4A09-93D2-256368D194AB}" destId="{BF5B659B-D7CE-45C2-85DB-BE6A4365FD35}" srcOrd="0" destOrd="0" presId="urn:microsoft.com/office/officeart/2018/2/layout/IconVerticalSolidList"/>
    <dgm:cxn modelId="{9ACBCB39-30E4-4C93-A44C-D23343D97FA1}" type="presParOf" srcId="{6BF2A3D6-784D-4A09-93D2-256368D194AB}" destId="{BD69F1BB-F07D-4D68-88EC-F86B506DB58D}" srcOrd="1" destOrd="0" presId="urn:microsoft.com/office/officeart/2018/2/layout/IconVerticalSolidList"/>
    <dgm:cxn modelId="{66CCEE3C-40A3-479A-A8D5-6287A9EC637C}" type="presParOf" srcId="{6BF2A3D6-784D-4A09-93D2-256368D194AB}" destId="{C7A7B973-F166-4EA8-84F3-D59069E23684}" srcOrd="2" destOrd="0" presId="urn:microsoft.com/office/officeart/2018/2/layout/IconVerticalSolidList"/>
    <dgm:cxn modelId="{02840EF7-8922-4755-B7EA-899DF7BD7EAE}" type="presParOf" srcId="{6BF2A3D6-784D-4A09-93D2-256368D194AB}" destId="{5D9700B3-20D3-4F7E-A81C-9C888A4030DE}" srcOrd="3" destOrd="0" presId="urn:microsoft.com/office/officeart/2018/2/layout/IconVerticalSolidList"/>
    <dgm:cxn modelId="{88D20B73-8100-4169-AB90-8E8815BE5CD3}" type="presParOf" srcId="{CCD3CEFE-9AFE-4928-AFBE-98FAA9BF5A74}" destId="{8349102B-19E6-425F-91EB-5A069F419761}" srcOrd="1" destOrd="0" presId="urn:microsoft.com/office/officeart/2018/2/layout/IconVerticalSolidList"/>
    <dgm:cxn modelId="{9E5036B4-5F7C-4D79-BFB1-EDCD304B8CD7}" type="presParOf" srcId="{CCD3CEFE-9AFE-4928-AFBE-98FAA9BF5A74}" destId="{3FF5549F-F908-4E2E-83E4-BDE3283FC7D2}" srcOrd="2" destOrd="0" presId="urn:microsoft.com/office/officeart/2018/2/layout/IconVerticalSolidList"/>
    <dgm:cxn modelId="{A6CB9ECB-6222-41F3-B6F3-91BD56A45EFA}" type="presParOf" srcId="{3FF5549F-F908-4E2E-83E4-BDE3283FC7D2}" destId="{12280159-1EC7-4FEB-93BF-0454A641C1FE}" srcOrd="0" destOrd="0" presId="urn:microsoft.com/office/officeart/2018/2/layout/IconVerticalSolidList"/>
    <dgm:cxn modelId="{F6024142-D541-4293-B0BE-A16D632C7B93}" type="presParOf" srcId="{3FF5549F-F908-4E2E-83E4-BDE3283FC7D2}" destId="{A6A0E062-0B64-4E98-BCF8-7DF007E30BC2}" srcOrd="1" destOrd="0" presId="urn:microsoft.com/office/officeart/2018/2/layout/IconVerticalSolidList"/>
    <dgm:cxn modelId="{035570E3-B1B6-4D75-8693-24C64C4D0214}" type="presParOf" srcId="{3FF5549F-F908-4E2E-83E4-BDE3283FC7D2}" destId="{289E6FAD-A26C-422E-9F00-2611AF245ED8}" srcOrd="2" destOrd="0" presId="urn:microsoft.com/office/officeart/2018/2/layout/IconVerticalSolidList"/>
    <dgm:cxn modelId="{F9E41D57-B386-4396-9CDD-A8174F9AF5C8}" type="presParOf" srcId="{3FF5549F-F908-4E2E-83E4-BDE3283FC7D2}" destId="{4E74C6E6-F8C4-4153-AE5D-135868431B00}" srcOrd="3" destOrd="0" presId="urn:microsoft.com/office/officeart/2018/2/layout/IconVerticalSolidList"/>
    <dgm:cxn modelId="{1C51CB04-5EBA-4369-93FD-1D708A3932C0}" type="presParOf" srcId="{CCD3CEFE-9AFE-4928-AFBE-98FAA9BF5A74}" destId="{5F0DFC47-6599-4694-BB73-1037CC013773}" srcOrd="3" destOrd="0" presId="urn:microsoft.com/office/officeart/2018/2/layout/IconVerticalSolidList"/>
    <dgm:cxn modelId="{CE04C5C5-88CC-413A-9B1A-BE4B99993270}" type="presParOf" srcId="{CCD3CEFE-9AFE-4928-AFBE-98FAA9BF5A74}" destId="{1352C735-9D41-42DB-BAEC-78E8A502F78B}" srcOrd="4" destOrd="0" presId="urn:microsoft.com/office/officeart/2018/2/layout/IconVerticalSolidList"/>
    <dgm:cxn modelId="{02906563-D2E7-4702-9E5C-F02FFC989AA4}" type="presParOf" srcId="{1352C735-9D41-42DB-BAEC-78E8A502F78B}" destId="{DB8C9D20-E0E4-4731-AC84-9BFF5B4106AC}" srcOrd="0" destOrd="0" presId="urn:microsoft.com/office/officeart/2018/2/layout/IconVerticalSolidList"/>
    <dgm:cxn modelId="{C8478FB5-35F8-4854-B367-1A7577AD1481}" type="presParOf" srcId="{1352C735-9D41-42DB-BAEC-78E8A502F78B}" destId="{E224882B-CE36-4F77-9FD8-35206C3129D0}" srcOrd="1" destOrd="0" presId="urn:microsoft.com/office/officeart/2018/2/layout/IconVerticalSolidList"/>
    <dgm:cxn modelId="{0B91F725-E044-4871-BFC5-6494A40FAF9A}" type="presParOf" srcId="{1352C735-9D41-42DB-BAEC-78E8A502F78B}" destId="{C4FCF688-11D4-4970-BBE2-D6CCC2111A92}" srcOrd="2" destOrd="0" presId="urn:microsoft.com/office/officeart/2018/2/layout/IconVerticalSolidList"/>
    <dgm:cxn modelId="{C16F31AE-DE1F-4EC2-A6FE-DDCCD50E728A}" type="presParOf" srcId="{1352C735-9D41-42DB-BAEC-78E8A502F78B}" destId="{0FF5BAB7-A82E-4220-B26E-252893CC37D4}" srcOrd="3" destOrd="0" presId="urn:microsoft.com/office/officeart/2018/2/layout/IconVerticalSolidList"/>
    <dgm:cxn modelId="{2C8239CB-64F6-47A7-85F6-AA3418CC979F}" type="presParOf" srcId="{CCD3CEFE-9AFE-4928-AFBE-98FAA9BF5A74}" destId="{5D0726DC-3D97-4899-B4CE-A406CD720DE1}" srcOrd="5" destOrd="0" presId="urn:microsoft.com/office/officeart/2018/2/layout/IconVerticalSolidList"/>
    <dgm:cxn modelId="{28074ECB-C409-4DE4-8DBB-BE4CB7290981}" type="presParOf" srcId="{CCD3CEFE-9AFE-4928-AFBE-98FAA9BF5A74}" destId="{BE5D5FDB-6F94-4254-9631-015FE677ACFE}" srcOrd="6" destOrd="0" presId="urn:microsoft.com/office/officeart/2018/2/layout/IconVerticalSolidList"/>
    <dgm:cxn modelId="{0BD99BC2-FBB8-4710-A804-965F222B0586}" type="presParOf" srcId="{BE5D5FDB-6F94-4254-9631-015FE677ACFE}" destId="{E22B756B-07FA-4FB5-9CCA-F2500DE73730}" srcOrd="0" destOrd="0" presId="urn:microsoft.com/office/officeart/2018/2/layout/IconVerticalSolidList"/>
    <dgm:cxn modelId="{F96E8B45-FF76-4F5F-995E-3BF4E83AAA0E}" type="presParOf" srcId="{BE5D5FDB-6F94-4254-9631-015FE677ACFE}" destId="{D4CF8055-38D1-4822-8790-63C14F42BFFE}" srcOrd="1" destOrd="0" presId="urn:microsoft.com/office/officeart/2018/2/layout/IconVerticalSolidList"/>
    <dgm:cxn modelId="{D4C44718-964E-453C-95A5-F57A7AC0720A}" type="presParOf" srcId="{BE5D5FDB-6F94-4254-9631-015FE677ACFE}" destId="{2DA5ECD7-74B5-4C80-A64A-BAFDD1846707}" srcOrd="2" destOrd="0" presId="urn:microsoft.com/office/officeart/2018/2/layout/IconVerticalSolidList"/>
    <dgm:cxn modelId="{242C0826-67E6-4304-8156-178CA279D23B}" type="presParOf" srcId="{BE5D5FDB-6F94-4254-9631-015FE677ACFE}" destId="{3D2D499F-047A-43E9-AA66-C9D64AC332F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8DC774-232E-4673-83CB-1E74479DBCA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5_2" csCatId="accent5" phldr="1"/>
      <dgm:spPr/>
      <dgm:t>
        <a:bodyPr/>
        <a:lstStyle/>
        <a:p>
          <a:endParaRPr lang="en-US"/>
        </a:p>
      </dgm:t>
    </dgm:pt>
    <dgm:pt modelId="{F859DD45-4CE4-4903-ACF1-EFAA0B6A2298}">
      <dgm:prSet custT="1"/>
      <dgm:spPr/>
      <dgm:t>
        <a:bodyPr/>
        <a:lstStyle/>
        <a:p>
          <a:r>
            <a:rPr lang="en-US" sz="1600"/>
            <a:t>Be positive</a:t>
          </a:r>
        </a:p>
      </dgm:t>
    </dgm:pt>
    <dgm:pt modelId="{2BAFA9F2-1A34-4E54-BC89-208ADCCC89E8}" type="parTrans" cxnId="{DE1A9F04-1E7D-49A4-892A-72773948F193}">
      <dgm:prSet/>
      <dgm:spPr/>
      <dgm:t>
        <a:bodyPr/>
        <a:lstStyle/>
        <a:p>
          <a:endParaRPr lang="en-US"/>
        </a:p>
      </dgm:t>
    </dgm:pt>
    <dgm:pt modelId="{C4A135F9-6AC1-4216-83D9-4D91D9D279CA}" type="sibTrans" cxnId="{DE1A9F04-1E7D-49A4-892A-72773948F193}">
      <dgm:prSet/>
      <dgm:spPr/>
      <dgm:t>
        <a:bodyPr/>
        <a:lstStyle/>
        <a:p>
          <a:endParaRPr lang="en-US"/>
        </a:p>
      </dgm:t>
    </dgm:pt>
    <dgm:pt modelId="{10AC1911-6494-4A38-95FD-4F65CF05B218}">
      <dgm:prSet custT="1"/>
      <dgm:spPr/>
      <dgm:t>
        <a:bodyPr/>
        <a:lstStyle/>
        <a:p>
          <a:r>
            <a:rPr lang="en-US" sz="1600"/>
            <a:t>Introduce yourself</a:t>
          </a:r>
        </a:p>
      </dgm:t>
    </dgm:pt>
    <dgm:pt modelId="{99DAFB9D-2121-4524-8AD4-F3BE0C9C90C3}" type="parTrans" cxnId="{07D484FD-115D-4BBC-93DE-7D2F0A64F598}">
      <dgm:prSet/>
      <dgm:spPr/>
      <dgm:t>
        <a:bodyPr/>
        <a:lstStyle/>
        <a:p>
          <a:endParaRPr lang="en-US"/>
        </a:p>
      </dgm:t>
    </dgm:pt>
    <dgm:pt modelId="{0B21EF5C-3F2A-4750-86A8-F1ECF3A47C6C}" type="sibTrans" cxnId="{07D484FD-115D-4BBC-93DE-7D2F0A64F598}">
      <dgm:prSet/>
      <dgm:spPr/>
      <dgm:t>
        <a:bodyPr/>
        <a:lstStyle/>
        <a:p>
          <a:endParaRPr lang="en-US"/>
        </a:p>
      </dgm:t>
    </dgm:pt>
    <dgm:pt modelId="{E7F00D56-29BF-49DB-8D36-12F22B7AB33C}">
      <dgm:prSet custT="1"/>
      <dgm:spPr/>
      <dgm:t>
        <a:bodyPr/>
        <a:lstStyle/>
        <a:p>
          <a:r>
            <a:rPr lang="en-US" sz="1600"/>
            <a:t>Talk about the issue of concern</a:t>
          </a:r>
        </a:p>
      </dgm:t>
    </dgm:pt>
    <dgm:pt modelId="{03C70E40-2807-45E0-A5F6-D2C0AB46D06A}" type="parTrans" cxnId="{5845CFDB-379D-4C19-8015-D868A6D182BA}">
      <dgm:prSet/>
      <dgm:spPr/>
      <dgm:t>
        <a:bodyPr/>
        <a:lstStyle/>
        <a:p>
          <a:endParaRPr lang="en-US"/>
        </a:p>
      </dgm:t>
    </dgm:pt>
    <dgm:pt modelId="{415CAFA5-60E2-497C-8207-138BA9DB9E45}" type="sibTrans" cxnId="{5845CFDB-379D-4C19-8015-D868A6D182BA}">
      <dgm:prSet/>
      <dgm:spPr/>
      <dgm:t>
        <a:bodyPr/>
        <a:lstStyle/>
        <a:p>
          <a:endParaRPr lang="en-US"/>
        </a:p>
      </dgm:t>
    </dgm:pt>
    <dgm:pt modelId="{C36AC47B-9456-4773-A1ED-57B854DD30E2}">
      <dgm:prSet custT="1"/>
      <dgm:spPr/>
      <dgm:t>
        <a:bodyPr/>
        <a:lstStyle/>
        <a:p>
          <a:r>
            <a:rPr lang="en-US" sz="1600"/>
            <a:t>Tell a concise story with anecdotes</a:t>
          </a:r>
        </a:p>
      </dgm:t>
    </dgm:pt>
    <dgm:pt modelId="{7149D550-B6DC-4B91-8719-A6C9D4E87CCB}" type="parTrans" cxnId="{36728338-2E76-48D1-8EF8-09C4A26011FC}">
      <dgm:prSet/>
      <dgm:spPr/>
      <dgm:t>
        <a:bodyPr/>
        <a:lstStyle/>
        <a:p>
          <a:endParaRPr lang="en-US"/>
        </a:p>
      </dgm:t>
    </dgm:pt>
    <dgm:pt modelId="{9CCC6E79-F1E0-4CC8-BB17-F4B9CE1E6673}" type="sibTrans" cxnId="{36728338-2E76-48D1-8EF8-09C4A26011FC}">
      <dgm:prSet/>
      <dgm:spPr/>
      <dgm:t>
        <a:bodyPr/>
        <a:lstStyle/>
        <a:p>
          <a:endParaRPr lang="en-US"/>
        </a:p>
      </dgm:t>
    </dgm:pt>
    <dgm:pt modelId="{03B6BFBB-9501-4051-ABFE-7A66FA75B9D8}">
      <dgm:prSet custT="1"/>
      <dgm:spPr/>
      <dgm:t>
        <a:bodyPr/>
        <a:lstStyle/>
        <a:p>
          <a:r>
            <a:rPr lang="en-US" sz="1600"/>
            <a:t>Give examples</a:t>
          </a:r>
        </a:p>
      </dgm:t>
    </dgm:pt>
    <dgm:pt modelId="{915913E9-9857-4AC9-9B86-B5A881C972EC}" type="parTrans" cxnId="{3086C9E5-E5B1-4D6B-AA3C-EA825BBE5EEC}">
      <dgm:prSet/>
      <dgm:spPr/>
      <dgm:t>
        <a:bodyPr/>
        <a:lstStyle/>
        <a:p>
          <a:endParaRPr lang="en-US"/>
        </a:p>
      </dgm:t>
    </dgm:pt>
    <dgm:pt modelId="{F475D2CF-9573-435A-9781-C7B6A5C8388A}" type="sibTrans" cxnId="{3086C9E5-E5B1-4D6B-AA3C-EA825BBE5EEC}">
      <dgm:prSet/>
      <dgm:spPr/>
      <dgm:t>
        <a:bodyPr/>
        <a:lstStyle/>
        <a:p>
          <a:endParaRPr lang="en-US"/>
        </a:p>
      </dgm:t>
    </dgm:pt>
    <dgm:pt modelId="{3CC8FFE3-320A-461E-BE13-F11D034AA70C}">
      <dgm:prSet custT="1"/>
      <dgm:spPr/>
      <dgm:t>
        <a:bodyPr/>
        <a:lstStyle/>
        <a:p>
          <a:r>
            <a:rPr lang="en-US" sz="1600"/>
            <a:t>Ask for specific action</a:t>
          </a:r>
        </a:p>
      </dgm:t>
    </dgm:pt>
    <dgm:pt modelId="{49D20D5B-72A6-46D4-8921-E7B04CE1AAF6}" type="parTrans" cxnId="{3BAED1B0-F2C3-4E71-B526-5E79CDC69829}">
      <dgm:prSet/>
      <dgm:spPr/>
      <dgm:t>
        <a:bodyPr/>
        <a:lstStyle/>
        <a:p>
          <a:endParaRPr lang="en-US"/>
        </a:p>
      </dgm:t>
    </dgm:pt>
    <dgm:pt modelId="{1C7F624C-3B9E-4292-88E8-AF9577972870}" type="sibTrans" cxnId="{3BAED1B0-F2C3-4E71-B526-5E79CDC69829}">
      <dgm:prSet/>
      <dgm:spPr/>
      <dgm:t>
        <a:bodyPr/>
        <a:lstStyle/>
        <a:p>
          <a:endParaRPr lang="en-US"/>
        </a:p>
      </dgm:t>
    </dgm:pt>
    <dgm:pt modelId="{44EB2F99-2BDC-41A9-BF38-907988A17178}">
      <dgm:prSet custT="1"/>
      <dgm:spPr/>
      <dgm:t>
        <a:bodyPr/>
        <a:lstStyle/>
        <a:p>
          <a:r>
            <a:rPr lang="en-US" sz="1600"/>
            <a:t>Express appreciation</a:t>
          </a:r>
        </a:p>
      </dgm:t>
    </dgm:pt>
    <dgm:pt modelId="{B548DC80-5887-4188-BE56-40401AF2A4DF}" type="parTrans" cxnId="{CC02294C-6F17-49DD-8D43-64F3E1803400}">
      <dgm:prSet/>
      <dgm:spPr/>
      <dgm:t>
        <a:bodyPr/>
        <a:lstStyle/>
        <a:p>
          <a:endParaRPr lang="en-US"/>
        </a:p>
      </dgm:t>
    </dgm:pt>
    <dgm:pt modelId="{FC7CF3CB-D269-4820-A1B4-C2E61B1ABABC}" type="sibTrans" cxnId="{CC02294C-6F17-49DD-8D43-64F3E1803400}">
      <dgm:prSet/>
      <dgm:spPr/>
      <dgm:t>
        <a:bodyPr/>
        <a:lstStyle/>
        <a:p>
          <a:endParaRPr lang="en-US"/>
        </a:p>
      </dgm:t>
    </dgm:pt>
    <dgm:pt modelId="{7812C98E-0BBB-42B6-A135-666CD41A3BE9}" type="pres">
      <dgm:prSet presAssocID="{4E8DC774-232E-4673-83CB-1E74479DBCAC}" presName="root" presStyleCnt="0">
        <dgm:presLayoutVars>
          <dgm:dir/>
          <dgm:resizeHandles val="exact"/>
        </dgm:presLayoutVars>
      </dgm:prSet>
      <dgm:spPr/>
    </dgm:pt>
    <dgm:pt modelId="{F72940AE-2B23-4459-8325-2ECC491A9EFC}" type="pres">
      <dgm:prSet presAssocID="{F859DD45-4CE4-4903-ACF1-EFAA0B6A2298}" presName="compNode" presStyleCnt="0"/>
      <dgm:spPr/>
    </dgm:pt>
    <dgm:pt modelId="{AA85B9CF-1BC4-4DC9-BE9C-27FFB49A50FF}" type="pres">
      <dgm:prSet presAssocID="{F859DD45-4CE4-4903-ACF1-EFAA0B6A2298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96ED1A60-F51F-4417-B3A3-682BAC0EFCE4}" type="pres">
      <dgm:prSet presAssocID="{F859DD45-4CE4-4903-ACF1-EFAA0B6A2298}" presName="spaceRect" presStyleCnt="0"/>
      <dgm:spPr/>
    </dgm:pt>
    <dgm:pt modelId="{EEA749BE-A3FC-4B9B-9F37-3FE628927858}" type="pres">
      <dgm:prSet presAssocID="{F859DD45-4CE4-4903-ACF1-EFAA0B6A2298}" presName="textRect" presStyleLbl="revTx" presStyleIdx="0" presStyleCnt="7">
        <dgm:presLayoutVars>
          <dgm:chMax val="1"/>
          <dgm:chPref val="1"/>
        </dgm:presLayoutVars>
      </dgm:prSet>
      <dgm:spPr/>
    </dgm:pt>
    <dgm:pt modelId="{B1DEFE6E-D685-43A1-8BCF-2B7E6D48210A}" type="pres">
      <dgm:prSet presAssocID="{C4A135F9-6AC1-4216-83D9-4D91D9D279CA}" presName="sibTrans" presStyleCnt="0"/>
      <dgm:spPr/>
    </dgm:pt>
    <dgm:pt modelId="{B3688996-CC10-4F39-9939-7575CE418CD2}" type="pres">
      <dgm:prSet presAssocID="{10AC1911-6494-4A38-95FD-4F65CF05B218}" presName="compNode" presStyleCnt="0"/>
      <dgm:spPr/>
    </dgm:pt>
    <dgm:pt modelId="{66C6E522-97D7-458A-905C-737BF22209CA}" type="pres">
      <dgm:prSet presAssocID="{10AC1911-6494-4A38-95FD-4F65CF05B218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5F9BA5A-2E0E-4780-9A9F-E0CB8F820E07}" type="pres">
      <dgm:prSet presAssocID="{10AC1911-6494-4A38-95FD-4F65CF05B218}" presName="spaceRect" presStyleCnt="0"/>
      <dgm:spPr/>
    </dgm:pt>
    <dgm:pt modelId="{261C8E09-097A-48D8-8B86-D06EB6357BE9}" type="pres">
      <dgm:prSet presAssocID="{10AC1911-6494-4A38-95FD-4F65CF05B218}" presName="textRect" presStyleLbl="revTx" presStyleIdx="1" presStyleCnt="7">
        <dgm:presLayoutVars>
          <dgm:chMax val="1"/>
          <dgm:chPref val="1"/>
        </dgm:presLayoutVars>
      </dgm:prSet>
      <dgm:spPr/>
    </dgm:pt>
    <dgm:pt modelId="{B5ED29EF-EE92-4BA6-8862-EB3FA29B7EFD}" type="pres">
      <dgm:prSet presAssocID="{0B21EF5C-3F2A-4750-86A8-F1ECF3A47C6C}" presName="sibTrans" presStyleCnt="0"/>
      <dgm:spPr/>
    </dgm:pt>
    <dgm:pt modelId="{62931BF1-0792-4846-B050-996E4B848A7D}" type="pres">
      <dgm:prSet presAssocID="{E7F00D56-29BF-49DB-8D36-12F22B7AB33C}" presName="compNode" presStyleCnt="0"/>
      <dgm:spPr/>
    </dgm:pt>
    <dgm:pt modelId="{10F9011F-455D-4B70-A6A1-05D8FF914403}" type="pres">
      <dgm:prSet presAssocID="{E7F00D56-29BF-49DB-8D36-12F22B7AB33C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23423C2B-8140-4214-9ED9-B2CF5B2F2DE3}" type="pres">
      <dgm:prSet presAssocID="{E7F00D56-29BF-49DB-8D36-12F22B7AB33C}" presName="spaceRect" presStyleCnt="0"/>
      <dgm:spPr/>
    </dgm:pt>
    <dgm:pt modelId="{E20F8010-2B07-4169-8658-8FFC36195982}" type="pres">
      <dgm:prSet presAssocID="{E7F00D56-29BF-49DB-8D36-12F22B7AB33C}" presName="textRect" presStyleLbl="revTx" presStyleIdx="2" presStyleCnt="7">
        <dgm:presLayoutVars>
          <dgm:chMax val="1"/>
          <dgm:chPref val="1"/>
        </dgm:presLayoutVars>
      </dgm:prSet>
      <dgm:spPr/>
    </dgm:pt>
    <dgm:pt modelId="{1555A22F-8FE9-4F0E-B29D-33EE24D0E1F1}" type="pres">
      <dgm:prSet presAssocID="{415CAFA5-60E2-497C-8207-138BA9DB9E45}" presName="sibTrans" presStyleCnt="0"/>
      <dgm:spPr/>
    </dgm:pt>
    <dgm:pt modelId="{09AF8B9E-FC08-45EC-A45D-54C75D674EFB}" type="pres">
      <dgm:prSet presAssocID="{C36AC47B-9456-4773-A1ED-57B854DD30E2}" presName="compNode" presStyleCnt="0"/>
      <dgm:spPr/>
    </dgm:pt>
    <dgm:pt modelId="{B9DA07D5-9BA9-4A1E-A209-DF9B5AEE8647}" type="pres">
      <dgm:prSet presAssocID="{C36AC47B-9456-4773-A1ED-57B854DD30E2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E2F71C49-5840-4F63-8464-2251FA869833}" type="pres">
      <dgm:prSet presAssocID="{C36AC47B-9456-4773-A1ED-57B854DD30E2}" presName="spaceRect" presStyleCnt="0"/>
      <dgm:spPr/>
    </dgm:pt>
    <dgm:pt modelId="{255B862C-34B9-4C8D-A4FD-6C1DC90FCFF8}" type="pres">
      <dgm:prSet presAssocID="{C36AC47B-9456-4773-A1ED-57B854DD30E2}" presName="textRect" presStyleLbl="revTx" presStyleIdx="3" presStyleCnt="7">
        <dgm:presLayoutVars>
          <dgm:chMax val="1"/>
          <dgm:chPref val="1"/>
        </dgm:presLayoutVars>
      </dgm:prSet>
      <dgm:spPr/>
    </dgm:pt>
    <dgm:pt modelId="{7F5A4B19-D595-4C9D-A227-72EC238C0984}" type="pres">
      <dgm:prSet presAssocID="{9CCC6E79-F1E0-4CC8-BB17-F4B9CE1E6673}" presName="sibTrans" presStyleCnt="0"/>
      <dgm:spPr/>
    </dgm:pt>
    <dgm:pt modelId="{D2D4E334-7694-4C86-A988-CA2C7BF70104}" type="pres">
      <dgm:prSet presAssocID="{03B6BFBB-9501-4051-ABFE-7A66FA75B9D8}" presName="compNode" presStyleCnt="0"/>
      <dgm:spPr/>
    </dgm:pt>
    <dgm:pt modelId="{E8BAA19F-8E7D-43B4-B4BA-8197F6852489}" type="pres">
      <dgm:prSet presAssocID="{03B6BFBB-9501-4051-ABFE-7A66FA75B9D8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F278ECF-C1B2-4F24-BDB9-A727AB219FD4}" type="pres">
      <dgm:prSet presAssocID="{03B6BFBB-9501-4051-ABFE-7A66FA75B9D8}" presName="spaceRect" presStyleCnt="0"/>
      <dgm:spPr/>
    </dgm:pt>
    <dgm:pt modelId="{54018A7B-B432-481F-A6CC-5AA0D3B5EF5F}" type="pres">
      <dgm:prSet presAssocID="{03B6BFBB-9501-4051-ABFE-7A66FA75B9D8}" presName="textRect" presStyleLbl="revTx" presStyleIdx="4" presStyleCnt="7">
        <dgm:presLayoutVars>
          <dgm:chMax val="1"/>
          <dgm:chPref val="1"/>
        </dgm:presLayoutVars>
      </dgm:prSet>
      <dgm:spPr/>
    </dgm:pt>
    <dgm:pt modelId="{D283D854-ED52-46BB-A905-44216739765B}" type="pres">
      <dgm:prSet presAssocID="{F475D2CF-9573-435A-9781-C7B6A5C8388A}" presName="sibTrans" presStyleCnt="0"/>
      <dgm:spPr/>
    </dgm:pt>
    <dgm:pt modelId="{1C7D7BB6-5981-4FCF-BCFE-90887C0FDE5D}" type="pres">
      <dgm:prSet presAssocID="{3CC8FFE3-320A-461E-BE13-F11D034AA70C}" presName="compNode" presStyleCnt="0"/>
      <dgm:spPr/>
    </dgm:pt>
    <dgm:pt modelId="{05A600EB-1EDC-4CEE-A95A-DE47BAC22B7E}" type="pres">
      <dgm:prSet presAssocID="{3CC8FFE3-320A-461E-BE13-F11D034AA70C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E28C9C97-CE71-4460-99CA-4682B2C39698}" type="pres">
      <dgm:prSet presAssocID="{3CC8FFE3-320A-461E-BE13-F11D034AA70C}" presName="spaceRect" presStyleCnt="0"/>
      <dgm:spPr/>
    </dgm:pt>
    <dgm:pt modelId="{CDC2FD84-2E95-4001-A277-D501BC5C40EC}" type="pres">
      <dgm:prSet presAssocID="{3CC8FFE3-320A-461E-BE13-F11D034AA70C}" presName="textRect" presStyleLbl="revTx" presStyleIdx="5" presStyleCnt="7">
        <dgm:presLayoutVars>
          <dgm:chMax val="1"/>
          <dgm:chPref val="1"/>
        </dgm:presLayoutVars>
      </dgm:prSet>
      <dgm:spPr/>
    </dgm:pt>
    <dgm:pt modelId="{7073269A-2270-4510-B8D9-3838EA3BEE42}" type="pres">
      <dgm:prSet presAssocID="{1C7F624C-3B9E-4292-88E8-AF9577972870}" presName="sibTrans" presStyleCnt="0"/>
      <dgm:spPr/>
    </dgm:pt>
    <dgm:pt modelId="{24594A19-5BD8-4F86-9EEB-A1632CA111C5}" type="pres">
      <dgm:prSet presAssocID="{44EB2F99-2BDC-41A9-BF38-907988A17178}" presName="compNode" presStyleCnt="0"/>
      <dgm:spPr/>
    </dgm:pt>
    <dgm:pt modelId="{5E5736D1-1F36-4107-B93D-68BC3721E186}" type="pres">
      <dgm:prSet presAssocID="{44EB2F99-2BDC-41A9-BF38-907988A17178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1822DDB5-A5D7-4EE2-8EDA-A33B22E853B3}" type="pres">
      <dgm:prSet presAssocID="{44EB2F99-2BDC-41A9-BF38-907988A17178}" presName="spaceRect" presStyleCnt="0"/>
      <dgm:spPr/>
    </dgm:pt>
    <dgm:pt modelId="{6D80EB1A-58A7-4E83-AF79-3911DDE427F2}" type="pres">
      <dgm:prSet presAssocID="{44EB2F99-2BDC-41A9-BF38-907988A17178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DE1A9F04-1E7D-49A4-892A-72773948F193}" srcId="{4E8DC774-232E-4673-83CB-1E74479DBCAC}" destId="{F859DD45-4CE4-4903-ACF1-EFAA0B6A2298}" srcOrd="0" destOrd="0" parTransId="{2BAFA9F2-1A34-4E54-BC89-208ADCCC89E8}" sibTransId="{C4A135F9-6AC1-4216-83D9-4D91D9D279CA}"/>
    <dgm:cxn modelId="{4387201F-CDE1-4368-BBFF-0950A97D72D6}" type="presOf" srcId="{F859DD45-4CE4-4903-ACF1-EFAA0B6A2298}" destId="{EEA749BE-A3FC-4B9B-9F37-3FE628927858}" srcOrd="0" destOrd="0" presId="urn:microsoft.com/office/officeart/2018/2/layout/IconLabelList"/>
    <dgm:cxn modelId="{36728338-2E76-48D1-8EF8-09C4A26011FC}" srcId="{4E8DC774-232E-4673-83CB-1E74479DBCAC}" destId="{C36AC47B-9456-4773-A1ED-57B854DD30E2}" srcOrd="3" destOrd="0" parTransId="{7149D550-B6DC-4B91-8719-A6C9D4E87CCB}" sibTransId="{9CCC6E79-F1E0-4CC8-BB17-F4B9CE1E6673}"/>
    <dgm:cxn modelId="{B9C71A4B-AFA9-47C8-92BC-18843592F6E8}" type="presOf" srcId="{E7F00D56-29BF-49DB-8D36-12F22B7AB33C}" destId="{E20F8010-2B07-4169-8658-8FFC36195982}" srcOrd="0" destOrd="0" presId="urn:microsoft.com/office/officeart/2018/2/layout/IconLabelList"/>
    <dgm:cxn modelId="{CC02294C-6F17-49DD-8D43-64F3E1803400}" srcId="{4E8DC774-232E-4673-83CB-1E74479DBCAC}" destId="{44EB2F99-2BDC-41A9-BF38-907988A17178}" srcOrd="6" destOrd="0" parTransId="{B548DC80-5887-4188-BE56-40401AF2A4DF}" sibTransId="{FC7CF3CB-D269-4820-A1B4-C2E61B1ABABC}"/>
    <dgm:cxn modelId="{184B9459-7684-4559-B843-3CACBCA926F9}" type="presOf" srcId="{10AC1911-6494-4A38-95FD-4F65CF05B218}" destId="{261C8E09-097A-48D8-8B86-D06EB6357BE9}" srcOrd="0" destOrd="0" presId="urn:microsoft.com/office/officeart/2018/2/layout/IconLabelList"/>
    <dgm:cxn modelId="{6D1AEF5E-A06C-450E-A9A7-9809485D1996}" type="presOf" srcId="{3CC8FFE3-320A-461E-BE13-F11D034AA70C}" destId="{CDC2FD84-2E95-4001-A277-D501BC5C40EC}" srcOrd="0" destOrd="0" presId="urn:microsoft.com/office/officeart/2018/2/layout/IconLabelList"/>
    <dgm:cxn modelId="{A221C761-1092-474B-AEC3-549EA6165693}" type="presOf" srcId="{4E8DC774-232E-4673-83CB-1E74479DBCAC}" destId="{7812C98E-0BBB-42B6-A135-666CD41A3BE9}" srcOrd="0" destOrd="0" presId="urn:microsoft.com/office/officeart/2018/2/layout/IconLabelList"/>
    <dgm:cxn modelId="{22AEE4A9-AFE5-43FA-B6E8-BED7EB0FC883}" type="presOf" srcId="{03B6BFBB-9501-4051-ABFE-7A66FA75B9D8}" destId="{54018A7B-B432-481F-A6CC-5AA0D3B5EF5F}" srcOrd="0" destOrd="0" presId="urn:microsoft.com/office/officeart/2018/2/layout/IconLabelList"/>
    <dgm:cxn modelId="{3BAED1B0-F2C3-4E71-B526-5E79CDC69829}" srcId="{4E8DC774-232E-4673-83CB-1E74479DBCAC}" destId="{3CC8FFE3-320A-461E-BE13-F11D034AA70C}" srcOrd="5" destOrd="0" parTransId="{49D20D5B-72A6-46D4-8921-E7B04CE1AAF6}" sibTransId="{1C7F624C-3B9E-4292-88E8-AF9577972870}"/>
    <dgm:cxn modelId="{A39FE9D1-0A24-463D-818A-D27FA4ABFCD8}" type="presOf" srcId="{C36AC47B-9456-4773-A1ED-57B854DD30E2}" destId="{255B862C-34B9-4C8D-A4FD-6C1DC90FCFF8}" srcOrd="0" destOrd="0" presId="urn:microsoft.com/office/officeart/2018/2/layout/IconLabelList"/>
    <dgm:cxn modelId="{5845CFDB-379D-4C19-8015-D868A6D182BA}" srcId="{4E8DC774-232E-4673-83CB-1E74479DBCAC}" destId="{E7F00D56-29BF-49DB-8D36-12F22B7AB33C}" srcOrd="2" destOrd="0" parTransId="{03C70E40-2807-45E0-A5F6-D2C0AB46D06A}" sibTransId="{415CAFA5-60E2-497C-8207-138BA9DB9E45}"/>
    <dgm:cxn modelId="{AB88C6DF-AED1-4446-A0F4-073EFE5C07D5}" type="presOf" srcId="{44EB2F99-2BDC-41A9-BF38-907988A17178}" destId="{6D80EB1A-58A7-4E83-AF79-3911DDE427F2}" srcOrd="0" destOrd="0" presId="urn:microsoft.com/office/officeart/2018/2/layout/IconLabelList"/>
    <dgm:cxn modelId="{3086C9E5-E5B1-4D6B-AA3C-EA825BBE5EEC}" srcId="{4E8DC774-232E-4673-83CB-1E74479DBCAC}" destId="{03B6BFBB-9501-4051-ABFE-7A66FA75B9D8}" srcOrd="4" destOrd="0" parTransId="{915913E9-9857-4AC9-9B86-B5A881C972EC}" sibTransId="{F475D2CF-9573-435A-9781-C7B6A5C8388A}"/>
    <dgm:cxn modelId="{07D484FD-115D-4BBC-93DE-7D2F0A64F598}" srcId="{4E8DC774-232E-4673-83CB-1E74479DBCAC}" destId="{10AC1911-6494-4A38-95FD-4F65CF05B218}" srcOrd="1" destOrd="0" parTransId="{99DAFB9D-2121-4524-8AD4-F3BE0C9C90C3}" sibTransId="{0B21EF5C-3F2A-4750-86A8-F1ECF3A47C6C}"/>
    <dgm:cxn modelId="{B7978C1C-2B81-420F-9CCE-1D810F78EC35}" type="presParOf" srcId="{7812C98E-0BBB-42B6-A135-666CD41A3BE9}" destId="{F72940AE-2B23-4459-8325-2ECC491A9EFC}" srcOrd="0" destOrd="0" presId="urn:microsoft.com/office/officeart/2018/2/layout/IconLabelList"/>
    <dgm:cxn modelId="{EE566899-DC24-4A42-B2A5-6038A7B1585D}" type="presParOf" srcId="{F72940AE-2B23-4459-8325-2ECC491A9EFC}" destId="{AA85B9CF-1BC4-4DC9-BE9C-27FFB49A50FF}" srcOrd="0" destOrd="0" presId="urn:microsoft.com/office/officeart/2018/2/layout/IconLabelList"/>
    <dgm:cxn modelId="{4C625300-C3A8-4CD1-A286-AAE3BAF1E08F}" type="presParOf" srcId="{F72940AE-2B23-4459-8325-2ECC491A9EFC}" destId="{96ED1A60-F51F-4417-B3A3-682BAC0EFCE4}" srcOrd="1" destOrd="0" presId="urn:microsoft.com/office/officeart/2018/2/layout/IconLabelList"/>
    <dgm:cxn modelId="{C49BF3D5-7789-4EB0-BC64-92CF095DB654}" type="presParOf" srcId="{F72940AE-2B23-4459-8325-2ECC491A9EFC}" destId="{EEA749BE-A3FC-4B9B-9F37-3FE628927858}" srcOrd="2" destOrd="0" presId="urn:microsoft.com/office/officeart/2018/2/layout/IconLabelList"/>
    <dgm:cxn modelId="{15C38624-6656-4412-866F-E3938AF938CF}" type="presParOf" srcId="{7812C98E-0BBB-42B6-A135-666CD41A3BE9}" destId="{B1DEFE6E-D685-43A1-8BCF-2B7E6D48210A}" srcOrd="1" destOrd="0" presId="urn:microsoft.com/office/officeart/2018/2/layout/IconLabelList"/>
    <dgm:cxn modelId="{F97BE311-2491-4C55-9533-2AE48FCE0DE5}" type="presParOf" srcId="{7812C98E-0BBB-42B6-A135-666CD41A3BE9}" destId="{B3688996-CC10-4F39-9939-7575CE418CD2}" srcOrd="2" destOrd="0" presId="urn:microsoft.com/office/officeart/2018/2/layout/IconLabelList"/>
    <dgm:cxn modelId="{F23FB1EF-4FA2-4A59-A939-7659F1F54D71}" type="presParOf" srcId="{B3688996-CC10-4F39-9939-7575CE418CD2}" destId="{66C6E522-97D7-458A-905C-737BF22209CA}" srcOrd="0" destOrd="0" presId="urn:microsoft.com/office/officeart/2018/2/layout/IconLabelList"/>
    <dgm:cxn modelId="{E6A412B4-A959-4A24-811F-F285C3916238}" type="presParOf" srcId="{B3688996-CC10-4F39-9939-7575CE418CD2}" destId="{B5F9BA5A-2E0E-4780-9A9F-E0CB8F820E07}" srcOrd="1" destOrd="0" presId="urn:microsoft.com/office/officeart/2018/2/layout/IconLabelList"/>
    <dgm:cxn modelId="{DC5BF0A0-7AEC-439C-A2D7-506EDF7004F8}" type="presParOf" srcId="{B3688996-CC10-4F39-9939-7575CE418CD2}" destId="{261C8E09-097A-48D8-8B86-D06EB6357BE9}" srcOrd="2" destOrd="0" presId="urn:microsoft.com/office/officeart/2018/2/layout/IconLabelList"/>
    <dgm:cxn modelId="{DD380177-B836-4EAF-BF29-69F2D5CAF3E4}" type="presParOf" srcId="{7812C98E-0BBB-42B6-A135-666CD41A3BE9}" destId="{B5ED29EF-EE92-4BA6-8862-EB3FA29B7EFD}" srcOrd="3" destOrd="0" presId="urn:microsoft.com/office/officeart/2018/2/layout/IconLabelList"/>
    <dgm:cxn modelId="{8E05E681-C50D-4C0C-9C4B-1FC8426C4740}" type="presParOf" srcId="{7812C98E-0BBB-42B6-A135-666CD41A3BE9}" destId="{62931BF1-0792-4846-B050-996E4B848A7D}" srcOrd="4" destOrd="0" presId="urn:microsoft.com/office/officeart/2018/2/layout/IconLabelList"/>
    <dgm:cxn modelId="{FECE9A47-97FB-413F-B22F-7FCE4318E4C7}" type="presParOf" srcId="{62931BF1-0792-4846-B050-996E4B848A7D}" destId="{10F9011F-455D-4B70-A6A1-05D8FF914403}" srcOrd="0" destOrd="0" presId="urn:microsoft.com/office/officeart/2018/2/layout/IconLabelList"/>
    <dgm:cxn modelId="{4A9C4082-94C0-452F-9436-CDA7C138C783}" type="presParOf" srcId="{62931BF1-0792-4846-B050-996E4B848A7D}" destId="{23423C2B-8140-4214-9ED9-B2CF5B2F2DE3}" srcOrd="1" destOrd="0" presId="urn:microsoft.com/office/officeart/2018/2/layout/IconLabelList"/>
    <dgm:cxn modelId="{34BA0F29-F421-414F-9A27-486F0A7C8BD0}" type="presParOf" srcId="{62931BF1-0792-4846-B050-996E4B848A7D}" destId="{E20F8010-2B07-4169-8658-8FFC36195982}" srcOrd="2" destOrd="0" presId="urn:microsoft.com/office/officeart/2018/2/layout/IconLabelList"/>
    <dgm:cxn modelId="{52E30527-344E-4E6B-9E04-30F3C9A22C81}" type="presParOf" srcId="{7812C98E-0BBB-42B6-A135-666CD41A3BE9}" destId="{1555A22F-8FE9-4F0E-B29D-33EE24D0E1F1}" srcOrd="5" destOrd="0" presId="urn:microsoft.com/office/officeart/2018/2/layout/IconLabelList"/>
    <dgm:cxn modelId="{B1A26088-B3AB-4168-A125-8F4E6559C2A2}" type="presParOf" srcId="{7812C98E-0BBB-42B6-A135-666CD41A3BE9}" destId="{09AF8B9E-FC08-45EC-A45D-54C75D674EFB}" srcOrd="6" destOrd="0" presId="urn:microsoft.com/office/officeart/2018/2/layout/IconLabelList"/>
    <dgm:cxn modelId="{FFEDB911-F590-4890-A6D5-FACAF78965D5}" type="presParOf" srcId="{09AF8B9E-FC08-45EC-A45D-54C75D674EFB}" destId="{B9DA07D5-9BA9-4A1E-A209-DF9B5AEE8647}" srcOrd="0" destOrd="0" presId="urn:microsoft.com/office/officeart/2018/2/layout/IconLabelList"/>
    <dgm:cxn modelId="{69310EE8-02EF-43CA-BDCC-60C212C81B1A}" type="presParOf" srcId="{09AF8B9E-FC08-45EC-A45D-54C75D674EFB}" destId="{E2F71C49-5840-4F63-8464-2251FA869833}" srcOrd="1" destOrd="0" presId="urn:microsoft.com/office/officeart/2018/2/layout/IconLabelList"/>
    <dgm:cxn modelId="{C681043D-AA53-451F-B129-29575AF8874B}" type="presParOf" srcId="{09AF8B9E-FC08-45EC-A45D-54C75D674EFB}" destId="{255B862C-34B9-4C8D-A4FD-6C1DC90FCFF8}" srcOrd="2" destOrd="0" presId="urn:microsoft.com/office/officeart/2018/2/layout/IconLabelList"/>
    <dgm:cxn modelId="{26FCE61B-2999-4527-A6F2-556346382A5B}" type="presParOf" srcId="{7812C98E-0BBB-42B6-A135-666CD41A3BE9}" destId="{7F5A4B19-D595-4C9D-A227-72EC238C0984}" srcOrd="7" destOrd="0" presId="urn:microsoft.com/office/officeart/2018/2/layout/IconLabelList"/>
    <dgm:cxn modelId="{5384FB11-0697-463B-9AE4-C498EF63A42E}" type="presParOf" srcId="{7812C98E-0BBB-42B6-A135-666CD41A3BE9}" destId="{D2D4E334-7694-4C86-A988-CA2C7BF70104}" srcOrd="8" destOrd="0" presId="urn:microsoft.com/office/officeart/2018/2/layout/IconLabelList"/>
    <dgm:cxn modelId="{466E75FA-DF36-428D-9E51-B11E7E483CCA}" type="presParOf" srcId="{D2D4E334-7694-4C86-A988-CA2C7BF70104}" destId="{E8BAA19F-8E7D-43B4-B4BA-8197F6852489}" srcOrd="0" destOrd="0" presId="urn:microsoft.com/office/officeart/2018/2/layout/IconLabelList"/>
    <dgm:cxn modelId="{2CE69A96-6970-42AC-AC7A-5EE10681B0BF}" type="presParOf" srcId="{D2D4E334-7694-4C86-A988-CA2C7BF70104}" destId="{9F278ECF-C1B2-4F24-BDB9-A727AB219FD4}" srcOrd="1" destOrd="0" presId="urn:microsoft.com/office/officeart/2018/2/layout/IconLabelList"/>
    <dgm:cxn modelId="{4003C750-C45F-4F29-8BEF-ACDA527DBDF0}" type="presParOf" srcId="{D2D4E334-7694-4C86-A988-CA2C7BF70104}" destId="{54018A7B-B432-481F-A6CC-5AA0D3B5EF5F}" srcOrd="2" destOrd="0" presId="urn:microsoft.com/office/officeart/2018/2/layout/IconLabelList"/>
    <dgm:cxn modelId="{AEC37D7B-FFF4-4E0F-BD69-168DBC33AD58}" type="presParOf" srcId="{7812C98E-0BBB-42B6-A135-666CD41A3BE9}" destId="{D283D854-ED52-46BB-A905-44216739765B}" srcOrd="9" destOrd="0" presId="urn:microsoft.com/office/officeart/2018/2/layout/IconLabelList"/>
    <dgm:cxn modelId="{728F1A1A-885F-47C7-B19F-FA40C0D70933}" type="presParOf" srcId="{7812C98E-0BBB-42B6-A135-666CD41A3BE9}" destId="{1C7D7BB6-5981-4FCF-BCFE-90887C0FDE5D}" srcOrd="10" destOrd="0" presId="urn:microsoft.com/office/officeart/2018/2/layout/IconLabelList"/>
    <dgm:cxn modelId="{1379853F-2BD1-46EE-B106-55F719C0A84D}" type="presParOf" srcId="{1C7D7BB6-5981-4FCF-BCFE-90887C0FDE5D}" destId="{05A600EB-1EDC-4CEE-A95A-DE47BAC22B7E}" srcOrd="0" destOrd="0" presId="urn:microsoft.com/office/officeart/2018/2/layout/IconLabelList"/>
    <dgm:cxn modelId="{A0AAB97C-3CF6-4920-9C84-7E5A76315C02}" type="presParOf" srcId="{1C7D7BB6-5981-4FCF-BCFE-90887C0FDE5D}" destId="{E28C9C97-CE71-4460-99CA-4682B2C39698}" srcOrd="1" destOrd="0" presId="urn:microsoft.com/office/officeart/2018/2/layout/IconLabelList"/>
    <dgm:cxn modelId="{3B43F02F-3EF8-4C3F-ABDA-53A48BE87992}" type="presParOf" srcId="{1C7D7BB6-5981-4FCF-BCFE-90887C0FDE5D}" destId="{CDC2FD84-2E95-4001-A277-D501BC5C40EC}" srcOrd="2" destOrd="0" presId="urn:microsoft.com/office/officeart/2018/2/layout/IconLabelList"/>
    <dgm:cxn modelId="{F38DDF07-DC0B-442D-85F5-8C36817766D5}" type="presParOf" srcId="{7812C98E-0BBB-42B6-A135-666CD41A3BE9}" destId="{7073269A-2270-4510-B8D9-3838EA3BEE42}" srcOrd="11" destOrd="0" presId="urn:microsoft.com/office/officeart/2018/2/layout/IconLabelList"/>
    <dgm:cxn modelId="{0A16D4D0-AF73-4D7E-874C-49D82EC35331}" type="presParOf" srcId="{7812C98E-0BBB-42B6-A135-666CD41A3BE9}" destId="{24594A19-5BD8-4F86-9EEB-A1632CA111C5}" srcOrd="12" destOrd="0" presId="urn:microsoft.com/office/officeart/2018/2/layout/IconLabelList"/>
    <dgm:cxn modelId="{A3A896B0-55E9-4ADE-993B-CFAB4B6296AC}" type="presParOf" srcId="{24594A19-5BD8-4F86-9EEB-A1632CA111C5}" destId="{5E5736D1-1F36-4107-B93D-68BC3721E186}" srcOrd="0" destOrd="0" presId="urn:microsoft.com/office/officeart/2018/2/layout/IconLabelList"/>
    <dgm:cxn modelId="{606510CA-11F3-488F-BEBE-402FC22BD4C6}" type="presParOf" srcId="{24594A19-5BD8-4F86-9EEB-A1632CA111C5}" destId="{1822DDB5-A5D7-4EE2-8EDA-A33B22E853B3}" srcOrd="1" destOrd="0" presId="urn:microsoft.com/office/officeart/2018/2/layout/IconLabelList"/>
    <dgm:cxn modelId="{AC9F7A94-BE1F-48DF-ADC1-7842087F973F}" type="presParOf" srcId="{24594A19-5BD8-4F86-9EEB-A1632CA111C5}" destId="{6D80EB1A-58A7-4E83-AF79-3911DDE427F2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849335-3215-46F2-9AC6-9AF210A7BE2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8747BFD-D8DF-4536-B34F-C3601066FBF1}">
      <dgm:prSet/>
      <dgm:spPr/>
      <dgm:t>
        <a:bodyPr/>
        <a:lstStyle/>
        <a:p>
          <a:r>
            <a:rPr lang="en-US"/>
            <a:t>Bring statistics to life</a:t>
          </a:r>
        </a:p>
      </dgm:t>
    </dgm:pt>
    <dgm:pt modelId="{694218C2-CD08-4293-8844-51D8A3A1908C}" type="parTrans" cxnId="{AE26CDF2-5FEA-4F84-BF70-B8C06E414DFB}">
      <dgm:prSet/>
      <dgm:spPr/>
      <dgm:t>
        <a:bodyPr/>
        <a:lstStyle/>
        <a:p>
          <a:endParaRPr lang="en-US"/>
        </a:p>
      </dgm:t>
    </dgm:pt>
    <dgm:pt modelId="{9D384D72-61F0-4F20-898C-6C8A16C3DE38}" type="sibTrans" cxnId="{AE26CDF2-5FEA-4F84-BF70-B8C06E414DFB}">
      <dgm:prSet/>
      <dgm:spPr/>
      <dgm:t>
        <a:bodyPr/>
        <a:lstStyle/>
        <a:p>
          <a:endParaRPr lang="en-US"/>
        </a:p>
      </dgm:t>
    </dgm:pt>
    <dgm:pt modelId="{7737E62A-8CA2-4F53-B556-ACA456FB9790}">
      <dgm:prSet/>
      <dgm:spPr/>
      <dgm:t>
        <a:bodyPr/>
        <a:lstStyle/>
        <a:p>
          <a:r>
            <a:rPr lang="en-US"/>
            <a:t>Illuminate serious problems or issues</a:t>
          </a:r>
        </a:p>
      </dgm:t>
    </dgm:pt>
    <dgm:pt modelId="{11348C9A-AA17-4562-B74D-3A52DFF3626E}" type="parTrans" cxnId="{B3B33D02-6D08-46C2-88E7-4AF34D353307}">
      <dgm:prSet/>
      <dgm:spPr/>
      <dgm:t>
        <a:bodyPr/>
        <a:lstStyle/>
        <a:p>
          <a:endParaRPr lang="en-US"/>
        </a:p>
      </dgm:t>
    </dgm:pt>
    <dgm:pt modelId="{6E51DE5C-27D2-49B9-BFF7-0947D6369D6F}" type="sibTrans" cxnId="{B3B33D02-6D08-46C2-88E7-4AF34D353307}">
      <dgm:prSet/>
      <dgm:spPr/>
      <dgm:t>
        <a:bodyPr/>
        <a:lstStyle/>
        <a:p>
          <a:endParaRPr lang="en-US"/>
        </a:p>
      </dgm:t>
    </dgm:pt>
    <dgm:pt modelId="{66B9D09E-5A88-4CF2-8D0C-E40FFAED7D3E}">
      <dgm:prSet/>
      <dgm:spPr/>
      <dgm:t>
        <a:bodyPr/>
        <a:lstStyle/>
        <a:p>
          <a:r>
            <a:rPr lang="en-US" dirty="0"/>
            <a:t>Remembered when data is not</a:t>
          </a:r>
        </a:p>
      </dgm:t>
    </dgm:pt>
    <dgm:pt modelId="{43E873B5-66E0-46AF-9CCA-B2E45ECF01D4}" type="parTrans" cxnId="{B067BF5D-B1D4-41D9-9091-A31F7A003349}">
      <dgm:prSet/>
      <dgm:spPr/>
      <dgm:t>
        <a:bodyPr/>
        <a:lstStyle/>
        <a:p>
          <a:endParaRPr lang="en-US"/>
        </a:p>
      </dgm:t>
    </dgm:pt>
    <dgm:pt modelId="{2BB3D424-A1EC-4732-8AB6-B3D27453D769}" type="sibTrans" cxnId="{B067BF5D-B1D4-41D9-9091-A31F7A003349}">
      <dgm:prSet/>
      <dgm:spPr/>
      <dgm:t>
        <a:bodyPr/>
        <a:lstStyle/>
        <a:p>
          <a:endParaRPr lang="en-US"/>
        </a:p>
      </dgm:t>
    </dgm:pt>
    <dgm:pt modelId="{1E877304-89B1-0B46-9129-C38E0505578C}" type="pres">
      <dgm:prSet presAssocID="{0B849335-3215-46F2-9AC6-9AF210A7BE2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5CAD7D9-D247-5947-B596-645656FF9D12}" type="pres">
      <dgm:prSet presAssocID="{B8747BFD-D8DF-4536-B34F-C3601066FBF1}" presName="hierRoot1" presStyleCnt="0">
        <dgm:presLayoutVars>
          <dgm:hierBranch val="init"/>
        </dgm:presLayoutVars>
      </dgm:prSet>
      <dgm:spPr/>
    </dgm:pt>
    <dgm:pt modelId="{8BDEEDC4-5297-ED4F-A0CB-076A7A12F2AF}" type="pres">
      <dgm:prSet presAssocID="{B8747BFD-D8DF-4536-B34F-C3601066FBF1}" presName="rootComposite1" presStyleCnt="0"/>
      <dgm:spPr/>
    </dgm:pt>
    <dgm:pt modelId="{90FDA5DC-49A9-AC47-9426-87C107B72017}" type="pres">
      <dgm:prSet presAssocID="{B8747BFD-D8DF-4536-B34F-C3601066FBF1}" presName="rootText1" presStyleLbl="node0" presStyleIdx="0" presStyleCnt="3">
        <dgm:presLayoutVars>
          <dgm:chPref val="3"/>
        </dgm:presLayoutVars>
      </dgm:prSet>
      <dgm:spPr/>
    </dgm:pt>
    <dgm:pt modelId="{C406826F-75A8-1146-BE0E-5503EA829B1F}" type="pres">
      <dgm:prSet presAssocID="{B8747BFD-D8DF-4536-B34F-C3601066FBF1}" presName="rootConnector1" presStyleLbl="node1" presStyleIdx="0" presStyleCnt="0"/>
      <dgm:spPr/>
    </dgm:pt>
    <dgm:pt modelId="{C7FC0E16-CDE6-A34B-8447-0643F28C5F13}" type="pres">
      <dgm:prSet presAssocID="{B8747BFD-D8DF-4536-B34F-C3601066FBF1}" presName="hierChild2" presStyleCnt="0"/>
      <dgm:spPr/>
    </dgm:pt>
    <dgm:pt modelId="{F49426DE-4788-2345-B0A7-0F4F9C275594}" type="pres">
      <dgm:prSet presAssocID="{B8747BFD-D8DF-4536-B34F-C3601066FBF1}" presName="hierChild3" presStyleCnt="0"/>
      <dgm:spPr/>
    </dgm:pt>
    <dgm:pt modelId="{B8BA960C-342C-8E4D-B1CA-26A7192044C5}" type="pres">
      <dgm:prSet presAssocID="{7737E62A-8CA2-4F53-B556-ACA456FB9790}" presName="hierRoot1" presStyleCnt="0">
        <dgm:presLayoutVars>
          <dgm:hierBranch val="init"/>
        </dgm:presLayoutVars>
      </dgm:prSet>
      <dgm:spPr/>
    </dgm:pt>
    <dgm:pt modelId="{10B41D91-A490-B044-82AA-A7844D318EC9}" type="pres">
      <dgm:prSet presAssocID="{7737E62A-8CA2-4F53-B556-ACA456FB9790}" presName="rootComposite1" presStyleCnt="0"/>
      <dgm:spPr/>
    </dgm:pt>
    <dgm:pt modelId="{4C645ACA-62B6-DD46-885D-0D9886175244}" type="pres">
      <dgm:prSet presAssocID="{7737E62A-8CA2-4F53-B556-ACA456FB9790}" presName="rootText1" presStyleLbl="node0" presStyleIdx="1" presStyleCnt="3">
        <dgm:presLayoutVars>
          <dgm:chPref val="3"/>
        </dgm:presLayoutVars>
      </dgm:prSet>
      <dgm:spPr/>
    </dgm:pt>
    <dgm:pt modelId="{D721691A-93C7-5E4F-8386-273B10604607}" type="pres">
      <dgm:prSet presAssocID="{7737E62A-8CA2-4F53-B556-ACA456FB9790}" presName="rootConnector1" presStyleLbl="node1" presStyleIdx="0" presStyleCnt="0"/>
      <dgm:spPr/>
    </dgm:pt>
    <dgm:pt modelId="{95F81D39-F493-FB45-AB95-171A58C99E20}" type="pres">
      <dgm:prSet presAssocID="{7737E62A-8CA2-4F53-B556-ACA456FB9790}" presName="hierChild2" presStyleCnt="0"/>
      <dgm:spPr/>
    </dgm:pt>
    <dgm:pt modelId="{971022D7-4F76-9E4F-9E44-66027B51B19C}" type="pres">
      <dgm:prSet presAssocID="{7737E62A-8CA2-4F53-B556-ACA456FB9790}" presName="hierChild3" presStyleCnt="0"/>
      <dgm:spPr/>
    </dgm:pt>
    <dgm:pt modelId="{090B6A3F-CE71-2940-8ECE-B45253CE82F4}" type="pres">
      <dgm:prSet presAssocID="{66B9D09E-5A88-4CF2-8D0C-E40FFAED7D3E}" presName="hierRoot1" presStyleCnt="0">
        <dgm:presLayoutVars>
          <dgm:hierBranch val="init"/>
        </dgm:presLayoutVars>
      </dgm:prSet>
      <dgm:spPr/>
    </dgm:pt>
    <dgm:pt modelId="{6BBBD323-4949-0B4A-BC8F-8E220EC6F115}" type="pres">
      <dgm:prSet presAssocID="{66B9D09E-5A88-4CF2-8D0C-E40FFAED7D3E}" presName="rootComposite1" presStyleCnt="0"/>
      <dgm:spPr/>
    </dgm:pt>
    <dgm:pt modelId="{5CB2D7E1-6EE4-8A40-8214-4583F9ED5EE5}" type="pres">
      <dgm:prSet presAssocID="{66B9D09E-5A88-4CF2-8D0C-E40FFAED7D3E}" presName="rootText1" presStyleLbl="node0" presStyleIdx="2" presStyleCnt="3">
        <dgm:presLayoutVars>
          <dgm:chPref val="3"/>
        </dgm:presLayoutVars>
      </dgm:prSet>
      <dgm:spPr/>
    </dgm:pt>
    <dgm:pt modelId="{457F21DE-15DB-6C46-8C20-7AA9BACFB1F1}" type="pres">
      <dgm:prSet presAssocID="{66B9D09E-5A88-4CF2-8D0C-E40FFAED7D3E}" presName="rootConnector1" presStyleLbl="node1" presStyleIdx="0" presStyleCnt="0"/>
      <dgm:spPr/>
    </dgm:pt>
    <dgm:pt modelId="{7F57EBBB-2CD2-9049-8ED0-41506DCBEE38}" type="pres">
      <dgm:prSet presAssocID="{66B9D09E-5A88-4CF2-8D0C-E40FFAED7D3E}" presName="hierChild2" presStyleCnt="0"/>
      <dgm:spPr/>
    </dgm:pt>
    <dgm:pt modelId="{C7FBC9AA-A4DB-444C-BEFF-DCEAA7DC60D3}" type="pres">
      <dgm:prSet presAssocID="{66B9D09E-5A88-4CF2-8D0C-E40FFAED7D3E}" presName="hierChild3" presStyleCnt="0"/>
      <dgm:spPr/>
    </dgm:pt>
  </dgm:ptLst>
  <dgm:cxnLst>
    <dgm:cxn modelId="{B3B33D02-6D08-46C2-88E7-4AF34D353307}" srcId="{0B849335-3215-46F2-9AC6-9AF210A7BE27}" destId="{7737E62A-8CA2-4F53-B556-ACA456FB9790}" srcOrd="1" destOrd="0" parTransId="{11348C9A-AA17-4562-B74D-3A52DFF3626E}" sibTransId="{6E51DE5C-27D2-49B9-BFF7-0947D6369D6F}"/>
    <dgm:cxn modelId="{129D7E26-6190-7143-979A-9D82E67C59BC}" type="presOf" srcId="{66B9D09E-5A88-4CF2-8D0C-E40FFAED7D3E}" destId="{5CB2D7E1-6EE4-8A40-8214-4583F9ED5EE5}" srcOrd="0" destOrd="0" presId="urn:microsoft.com/office/officeart/2009/3/layout/HorizontalOrganizationChart"/>
    <dgm:cxn modelId="{48F30553-013B-EA48-B9D7-55FC26EB2702}" type="presOf" srcId="{0B849335-3215-46F2-9AC6-9AF210A7BE27}" destId="{1E877304-89B1-0B46-9129-C38E0505578C}" srcOrd="0" destOrd="0" presId="urn:microsoft.com/office/officeart/2009/3/layout/HorizontalOrganizationChart"/>
    <dgm:cxn modelId="{B067BF5D-B1D4-41D9-9091-A31F7A003349}" srcId="{0B849335-3215-46F2-9AC6-9AF210A7BE27}" destId="{66B9D09E-5A88-4CF2-8D0C-E40FFAED7D3E}" srcOrd="2" destOrd="0" parTransId="{43E873B5-66E0-46AF-9CCA-B2E45ECF01D4}" sibTransId="{2BB3D424-A1EC-4732-8AB6-B3D27453D769}"/>
    <dgm:cxn modelId="{88F37288-0F61-2F45-87DB-A25BA0C8A36F}" type="presOf" srcId="{7737E62A-8CA2-4F53-B556-ACA456FB9790}" destId="{D721691A-93C7-5E4F-8386-273B10604607}" srcOrd="1" destOrd="0" presId="urn:microsoft.com/office/officeart/2009/3/layout/HorizontalOrganizationChart"/>
    <dgm:cxn modelId="{8ED1A78D-A326-E240-8391-E1FB9B465B39}" type="presOf" srcId="{B8747BFD-D8DF-4536-B34F-C3601066FBF1}" destId="{90FDA5DC-49A9-AC47-9426-87C107B72017}" srcOrd="0" destOrd="0" presId="urn:microsoft.com/office/officeart/2009/3/layout/HorizontalOrganizationChart"/>
    <dgm:cxn modelId="{C7B51DA5-254F-EA49-96B8-A65EE30872D1}" type="presOf" srcId="{7737E62A-8CA2-4F53-B556-ACA456FB9790}" destId="{4C645ACA-62B6-DD46-885D-0D9886175244}" srcOrd="0" destOrd="0" presId="urn:microsoft.com/office/officeart/2009/3/layout/HorizontalOrganizationChart"/>
    <dgm:cxn modelId="{963820E6-9FC8-4748-B082-316D82B0CE2B}" type="presOf" srcId="{B8747BFD-D8DF-4536-B34F-C3601066FBF1}" destId="{C406826F-75A8-1146-BE0E-5503EA829B1F}" srcOrd="1" destOrd="0" presId="urn:microsoft.com/office/officeart/2009/3/layout/HorizontalOrganizationChart"/>
    <dgm:cxn modelId="{AE26CDF2-5FEA-4F84-BF70-B8C06E414DFB}" srcId="{0B849335-3215-46F2-9AC6-9AF210A7BE27}" destId="{B8747BFD-D8DF-4536-B34F-C3601066FBF1}" srcOrd="0" destOrd="0" parTransId="{694218C2-CD08-4293-8844-51D8A3A1908C}" sibTransId="{9D384D72-61F0-4F20-898C-6C8A16C3DE38}"/>
    <dgm:cxn modelId="{EF8B11F9-7608-904D-93CB-99716AED05A2}" type="presOf" srcId="{66B9D09E-5A88-4CF2-8D0C-E40FFAED7D3E}" destId="{457F21DE-15DB-6C46-8C20-7AA9BACFB1F1}" srcOrd="1" destOrd="0" presId="urn:microsoft.com/office/officeart/2009/3/layout/HorizontalOrganizationChart"/>
    <dgm:cxn modelId="{B4430F04-31E5-614E-A83B-22481366C265}" type="presParOf" srcId="{1E877304-89B1-0B46-9129-C38E0505578C}" destId="{B5CAD7D9-D247-5947-B596-645656FF9D12}" srcOrd="0" destOrd="0" presId="urn:microsoft.com/office/officeart/2009/3/layout/HorizontalOrganizationChart"/>
    <dgm:cxn modelId="{DBB2426D-805F-B74A-B3A1-C5DA9DAA8D94}" type="presParOf" srcId="{B5CAD7D9-D247-5947-B596-645656FF9D12}" destId="{8BDEEDC4-5297-ED4F-A0CB-076A7A12F2AF}" srcOrd="0" destOrd="0" presId="urn:microsoft.com/office/officeart/2009/3/layout/HorizontalOrganizationChart"/>
    <dgm:cxn modelId="{086DDB73-F903-3143-9661-6BB0B4903B82}" type="presParOf" srcId="{8BDEEDC4-5297-ED4F-A0CB-076A7A12F2AF}" destId="{90FDA5DC-49A9-AC47-9426-87C107B72017}" srcOrd="0" destOrd="0" presId="urn:microsoft.com/office/officeart/2009/3/layout/HorizontalOrganizationChart"/>
    <dgm:cxn modelId="{D3FB0AB6-3E73-6947-8AE8-7213A46C0C2C}" type="presParOf" srcId="{8BDEEDC4-5297-ED4F-A0CB-076A7A12F2AF}" destId="{C406826F-75A8-1146-BE0E-5503EA829B1F}" srcOrd="1" destOrd="0" presId="urn:microsoft.com/office/officeart/2009/3/layout/HorizontalOrganizationChart"/>
    <dgm:cxn modelId="{4BB1C245-3353-D242-8E44-EF4B5FBDFA1E}" type="presParOf" srcId="{B5CAD7D9-D247-5947-B596-645656FF9D12}" destId="{C7FC0E16-CDE6-A34B-8447-0643F28C5F13}" srcOrd="1" destOrd="0" presId="urn:microsoft.com/office/officeart/2009/3/layout/HorizontalOrganizationChart"/>
    <dgm:cxn modelId="{3C38277D-DF42-1B4A-B8FB-CEA6A18B2C33}" type="presParOf" srcId="{B5CAD7D9-D247-5947-B596-645656FF9D12}" destId="{F49426DE-4788-2345-B0A7-0F4F9C275594}" srcOrd="2" destOrd="0" presId="urn:microsoft.com/office/officeart/2009/3/layout/HorizontalOrganizationChart"/>
    <dgm:cxn modelId="{6DA6C001-ED30-E248-9231-5662D80C51AE}" type="presParOf" srcId="{1E877304-89B1-0B46-9129-C38E0505578C}" destId="{B8BA960C-342C-8E4D-B1CA-26A7192044C5}" srcOrd="1" destOrd="0" presId="urn:microsoft.com/office/officeart/2009/3/layout/HorizontalOrganizationChart"/>
    <dgm:cxn modelId="{E1CC50D9-D708-A944-86EC-417F8DE6AD90}" type="presParOf" srcId="{B8BA960C-342C-8E4D-B1CA-26A7192044C5}" destId="{10B41D91-A490-B044-82AA-A7844D318EC9}" srcOrd="0" destOrd="0" presId="urn:microsoft.com/office/officeart/2009/3/layout/HorizontalOrganizationChart"/>
    <dgm:cxn modelId="{E0449CDE-A369-AD46-B964-D4928BC668FA}" type="presParOf" srcId="{10B41D91-A490-B044-82AA-A7844D318EC9}" destId="{4C645ACA-62B6-DD46-885D-0D9886175244}" srcOrd="0" destOrd="0" presId="urn:microsoft.com/office/officeart/2009/3/layout/HorizontalOrganizationChart"/>
    <dgm:cxn modelId="{F67881F1-0820-EC45-9EFB-F09B87625504}" type="presParOf" srcId="{10B41D91-A490-B044-82AA-A7844D318EC9}" destId="{D721691A-93C7-5E4F-8386-273B10604607}" srcOrd="1" destOrd="0" presId="urn:microsoft.com/office/officeart/2009/3/layout/HorizontalOrganizationChart"/>
    <dgm:cxn modelId="{D337A6B5-BC05-E646-8EEC-9F4CD5CAFBB9}" type="presParOf" srcId="{B8BA960C-342C-8E4D-B1CA-26A7192044C5}" destId="{95F81D39-F493-FB45-AB95-171A58C99E20}" srcOrd="1" destOrd="0" presId="urn:microsoft.com/office/officeart/2009/3/layout/HorizontalOrganizationChart"/>
    <dgm:cxn modelId="{43AFDF29-E31E-8A45-B0B8-5AACADC51F64}" type="presParOf" srcId="{B8BA960C-342C-8E4D-B1CA-26A7192044C5}" destId="{971022D7-4F76-9E4F-9E44-66027B51B19C}" srcOrd="2" destOrd="0" presId="urn:microsoft.com/office/officeart/2009/3/layout/HorizontalOrganizationChart"/>
    <dgm:cxn modelId="{89602362-FE8A-3741-ABE9-FD0220831FA1}" type="presParOf" srcId="{1E877304-89B1-0B46-9129-C38E0505578C}" destId="{090B6A3F-CE71-2940-8ECE-B45253CE82F4}" srcOrd="2" destOrd="0" presId="urn:microsoft.com/office/officeart/2009/3/layout/HorizontalOrganizationChart"/>
    <dgm:cxn modelId="{1230075A-7ABC-4A4F-AC8C-3C481A450EEC}" type="presParOf" srcId="{090B6A3F-CE71-2940-8ECE-B45253CE82F4}" destId="{6BBBD323-4949-0B4A-BC8F-8E220EC6F115}" srcOrd="0" destOrd="0" presId="urn:microsoft.com/office/officeart/2009/3/layout/HorizontalOrganizationChart"/>
    <dgm:cxn modelId="{2587C584-7CE8-CF48-BA42-7635B87AF18B}" type="presParOf" srcId="{6BBBD323-4949-0B4A-BC8F-8E220EC6F115}" destId="{5CB2D7E1-6EE4-8A40-8214-4583F9ED5EE5}" srcOrd="0" destOrd="0" presId="urn:microsoft.com/office/officeart/2009/3/layout/HorizontalOrganizationChart"/>
    <dgm:cxn modelId="{4C35817B-3B0E-C343-9063-A883AF944A99}" type="presParOf" srcId="{6BBBD323-4949-0B4A-BC8F-8E220EC6F115}" destId="{457F21DE-15DB-6C46-8C20-7AA9BACFB1F1}" srcOrd="1" destOrd="0" presId="urn:microsoft.com/office/officeart/2009/3/layout/HorizontalOrganizationChart"/>
    <dgm:cxn modelId="{BA034312-28E9-9B44-91C5-E4B1D94EEE59}" type="presParOf" srcId="{090B6A3F-CE71-2940-8ECE-B45253CE82F4}" destId="{7F57EBBB-2CD2-9049-8ED0-41506DCBEE38}" srcOrd="1" destOrd="0" presId="urn:microsoft.com/office/officeart/2009/3/layout/HorizontalOrganizationChart"/>
    <dgm:cxn modelId="{D22DCC4D-0A51-2D4F-830D-F64C03B0C0FC}" type="presParOf" srcId="{090B6A3F-CE71-2940-8ECE-B45253CE82F4}" destId="{C7FBC9AA-A4DB-444C-BEFF-DCEAA7DC60D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9C7D6F-EE8E-4968-AAE8-259E2DB954D6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2C52D82-3345-44DB-91A7-C7E4EB73CB2D}">
      <dgm:prSet/>
      <dgm:spPr/>
      <dgm:t>
        <a:bodyPr/>
        <a:lstStyle/>
        <a:p>
          <a:r>
            <a:rPr lang="en-US"/>
            <a:t>Introduce</a:t>
          </a:r>
        </a:p>
      </dgm:t>
    </dgm:pt>
    <dgm:pt modelId="{CBF97A38-5915-47AE-AFFB-7E99DAF5C657}" type="parTrans" cxnId="{6D7087BC-DB84-41BF-BB46-BB6903D74228}">
      <dgm:prSet/>
      <dgm:spPr/>
      <dgm:t>
        <a:bodyPr/>
        <a:lstStyle/>
        <a:p>
          <a:endParaRPr lang="en-US"/>
        </a:p>
      </dgm:t>
    </dgm:pt>
    <dgm:pt modelId="{DFD5F459-7CB6-4CD7-ABD6-36B1A7D7AFD8}" type="sibTrans" cxnId="{6D7087BC-DB84-41BF-BB46-BB6903D74228}">
      <dgm:prSet/>
      <dgm:spPr/>
      <dgm:t>
        <a:bodyPr/>
        <a:lstStyle/>
        <a:p>
          <a:endParaRPr lang="en-US"/>
        </a:p>
      </dgm:t>
    </dgm:pt>
    <dgm:pt modelId="{40798106-E005-450C-B2AC-C86DAFA332FC}">
      <dgm:prSet custT="1"/>
      <dgm:spPr/>
      <dgm:t>
        <a:bodyPr/>
        <a:lstStyle/>
        <a:p>
          <a:r>
            <a:rPr lang="en-US" sz="1800" dirty="0"/>
            <a:t>Introduce a bill</a:t>
          </a:r>
        </a:p>
      </dgm:t>
    </dgm:pt>
    <dgm:pt modelId="{E868C4F8-0B77-4FFB-9FC5-04AF2DCD2FB0}" type="parTrans" cxnId="{9FB8482A-F12D-4247-BA24-FB5236566423}">
      <dgm:prSet/>
      <dgm:spPr/>
      <dgm:t>
        <a:bodyPr/>
        <a:lstStyle/>
        <a:p>
          <a:endParaRPr lang="en-US"/>
        </a:p>
      </dgm:t>
    </dgm:pt>
    <dgm:pt modelId="{1112843F-118B-4D98-A533-823F2B0C2D0F}" type="sibTrans" cxnId="{9FB8482A-F12D-4247-BA24-FB5236566423}">
      <dgm:prSet/>
      <dgm:spPr/>
      <dgm:t>
        <a:bodyPr/>
        <a:lstStyle/>
        <a:p>
          <a:endParaRPr lang="en-US"/>
        </a:p>
      </dgm:t>
    </dgm:pt>
    <dgm:pt modelId="{67ACE365-6418-4D1C-AD12-4DD45055004E}">
      <dgm:prSet/>
      <dgm:spPr/>
      <dgm:t>
        <a:bodyPr/>
        <a:lstStyle/>
        <a:p>
          <a:r>
            <a:rPr lang="en-US"/>
            <a:t>Sign on</a:t>
          </a:r>
        </a:p>
      </dgm:t>
    </dgm:pt>
    <dgm:pt modelId="{7C4337D3-3766-4D26-BAAE-184B383E2D59}" type="parTrans" cxnId="{5AD61539-7135-4FE0-985F-5187655F2C40}">
      <dgm:prSet/>
      <dgm:spPr/>
      <dgm:t>
        <a:bodyPr/>
        <a:lstStyle/>
        <a:p>
          <a:endParaRPr lang="en-US"/>
        </a:p>
      </dgm:t>
    </dgm:pt>
    <dgm:pt modelId="{49BC34CD-2687-4128-A377-5FC8F772E3AF}" type="sibTrans" cxnId="{5AD61539-7135-4FE0-985F-5187655F2C40}">
      <dgm:prSet/>
      <dgm:spPr/>
      <dgm:t>
        <a:bodyPr/>
        <a:lstStyle/>
        <a:p>
          <a:endParaRPr lang="en-US"/>
        </a:p>
      </dgm:t>
    </dgm:pt>
    <dgm:pt modelId="{EF823F13-3455-492B-8544-48A8075032C8}">
      <dgm:prSet custT="1"/>
      <dgm:spPr/>
      <dgm:t>
        <a:bodyPr/>
        <a:lstStyle/>
        <a:p>
          <a:r>
            <a:rPr lang="en-US" sz="1800" dirty="0"/>
            <a:t>Sign on to a bill as an author</a:t>
          </a:r>
        </a:p>
      </dgm:t>
    </dgm:pt>
    <dgm:pt modelId="{CDD6679E-7985-4634-A0AE-8D6B63A98817}" type="parTrans" cxnId="{42B3185B-C86C-47EF-B6BF-F110D8DB868C}">
      <dgm:prSet/>
      <dgm:spPr/>
      <dgm:t>
        <a:bodyPr/>
        <a:lstStyle/>
        <a:p>
          <a:endParaRPr lang="en-US"/>
        </a:p>
      </dgm:t>
    </dgm:pt>
    <dgm:pt modelId="{9A2FBB4D-3745-4DCB-89BF-3C39FB227644}" type="sibTrans" cxnId="{42B3185B-C86C-47EF-B6BF-F110D8DB868C}">
      <dgm:prSet/>
      <dgm:spPr/>
      <dgm:t>
        <a:bodyPr/>
        <a:lstStyle/>
        <a:p>
          <a:endParaRPr lang="en-US"/>
        </a:p>
      </dgm:t>
    </dgm:pt>
    <dgm:pt modelId="{9BAEDA9D-14C4-4238-9DE7-CCF59554B26F}">
      <dgm:prSet/>
      <dgm:spPr/>
      <dgm:t>
        <a:bodyPr/>
        <a:lstStyle/>
        <a:p>
          <a:r>
            <a:rPr lang="en-US"/>
            <a:t>Vote</a:t>
          </a:r>
        </a:p>
      </dgm:t>
    </dgm:pt>
    <dgm:pt modelId="{514284E0-A4F4-4944-AB48-82868D6FFF56}" type="parTrans" cxnId="{E90C8CB1-3B6A-46FF-9075-AE4598C51747}">
      <dgm:prSet/>
      <dgm:spPr/>
      <dgm:t>
        <a:bodyPr/>
        <a:lstStyle/>
        <a:p>
          <a:endParaRPr lang="en-US"/>
        </a:p>
      </dgm:t>
    </dgm:pt>
    <dgm:pt modelId="{CB700E49-AC5F-4CAB-A901-2E3ADAAC5595}" type="sibTrans" cxnId="{E90C8CB1-3B6A-46FF-9075-AE4598C51747}">
      <dgm:prSet/>
      <dgm:spPr/>
      <dgm:t>
        <a:bodyPr/>
        <a:lstStyle/>
        <a:p>
          <a:endParaRPr lang="en-US"/>
        </a:p>
      </dgm:t>
    </dgm:pt>
    <dgm:pt modelId="{D6D6EC29-0B05-4882-9D36-F631A7C7DCF6}">
      <dgm:prSet custT="1"/>
      <dgm:spPr/>
      <dgm:t>
        <a:bodyPr/>
        <a:lstStyle/>
        <a:p>
          <a:r>
            <a:rPr lang="en-US" sz="1800" dirty="0"/>
            <a:t>Vote “Yay” or “Nay” for a bill</a:t>
          </a:r>
        </a:p>
      </dgm:t>
    </dgm:pt>
    <dgm:pt modelId="{4731AADA-84D2-4705-A554-247F0CDD369F}" type="parTrans" cxnId="{ABA0CC67-290F-4FD3-B2AD-572CBA4B42B7}">
      <dgm:prSet/>
      <dgm:spPr/>
      <dgm:t>
        <a:bodyPr/>
        <a:lstStyle/>
        <a:p>
          <a:endParaRPr lang="en-US"/>
        </a:p>
      </dgm:t>
    </dgm:pt>
    <dgm:pt modelId="{BE07D1F7-7277-4B24-97C2-043BDC17000E}" type="sibTrans" cxnId="{ABA0CC67-290F-4FD3-B2AD-572CBA4B42B7}">
      <dgm:prSet/>
      <dgm:spPr/>
      <dgm:t>
        <a:bodyPr/>
        <a:lstStyle/>
        <a:p>
          <a:endParaRPr lang="en-US"/>
        </a:p>
      </dgm:t>
    </dgm:pt>
    <dgm:pt modelId="{7A748C25-E172-44B0-8872-EB8F400C349E}">
      <dgm:prSet/>
      <dgm:spPr/>
      <dgm:t>
        <a:bodyPr/>
        <a:lstStyle/>
        <a:p>
          <a:r>
            <a:rPr lang="en-US"/>
            <a:t>Funding</a:t>
          </a:r>
        </a:p>
      </dgm:t>
    </dgm:pt>
    <dgm:pt modelId="{3B19F78C-52F1-4941-BAF5-69BEAAC28D46}" type="parTrans" cxnId="{BB148CEB-17D9-4A82-A701-E0D4AA7AC87F}">
      <dgm:prSet/>
      <dgm:spPr/>
      <dgm:t>
        <a:bodyPr/>
        <a:lstStyle/>
        <a:p>
          <a:endParaRPr lang="en-US"/>
        </a:p>
      </dgm:t>
    </dgm:pt>
    <dgm:pt modelId="{F06BD46B-ACF8-4BFF-9E14-E5262E6B1976}" type="sibTrans" cxnId="{BB148CEB-17D9-4A82-A701-E0D4AA7AC87F}">
      <dgm:prSet/>
      <dgm:spPr/>
      <dgm:t>
        <a:bodyPr/>
        <a:lstStyle/>
        <a:p>
          <a:endParaRPr lang="en-US"/>
        </a:p>
      </dgm:t>
    </dgm:pt>
    <dgm:pt modelId="{15BF079B-A11B-4E82-8939-78CB582E8FBF}">
      <dgm:prSet custT="1"/>
      <dgm:spPr/>
      <dgm:t>
        <a:bodyPr/>
        <a:lstStyle/>
        <a:p>
          <a:r>
            <a:rPr lang="en-US" sz="1800" dirty="0"/>
            <a:t>Increase funding</a:t>
          </a:r>
        </a:p>
      </dgm:t>
    </dgm:pt>
    <dgm:pt modelId="{391E86C7-787A-4461-83C6-2E68C4039160}" type="parTrans" cxnId="{8355CA1B-9D8D-4F82-BFF1-A9EDF42493A0}">
      <dgm:prSet/>
      <dgm:spPr/>
      <dgm:t>
        <a:bodyPr/>
        <a:lstStyle/>
        <a:p>
          <a:endParaRPr lang="en-US"/>
        </a:p>
      </dgm:t>
    </dgm:pt>
    <dgm:pt modelId="{617399CA-B923-4AAA-A5E4-6E4046B12178}" type="sibTrans" cxnId="{8355CA1B-9D8D-4F82-BFF1-A9EDF42493A0}">
      <dgm:prSet/>
      <dgm:spPr/>
      <dgm:t>
        <a:bodyPr/>
        <a:lstStyle/>
        <a:p>
          <a:endParaRPr lang="en-US"/>
        </a:p>
      </dgm:t>
    </dgm:pt>
    <dgm:pt modelId="{9C613794-A9D9-4C4E-99AE-914F568B42F1}" type="pres">
      <dgm:prSet presAssocID="{B79C7D6F-EE8E-4968-AAE8-259E2DB954D6}" presName="Name0" presStyleCnt="0">
        <dgm:presLayoutVars>
          <dgm:dir/>
          <dgm:animLvl val="lvl"/>
          <dgm:resizeHandles val="exact"/>
        </dgm:presLayoutVars>
      </dgm:prSet>
      <dgm:spPr/>
    </dgm:pt>
    <dgm:pt modelId="{56C0C321-BEDC-3246-A687-9A2DB127FD56}" type="pres">
      <dgm:prSet presAssocID="{B2C52D82-3345-44DB-91A7-C7E4EB73CB2D}" presName="linNode" presStyleCnt="0"/>
      <dgm:spPr/>
    </dgm:pt>
    <dgm:pt modelId="{BDB6FD05-7AB0-9747-8F0A-D861DA733912}" type="pres">
      <dgm:prSet presAssocID="{B2C52D82-3345-44DB-91A7-C7E4EB73CB2D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8889CC08-2C38-8444-B3E9-E0F6C5F64544}" type="pres">
      <dgm:prSet presAssocID="{B2C52D82-3345-44DB-91A7-C7E4EB73CB2D}" presName="descendantText" presStyleLbl="alignNode1" presStyleIdx="0" presStyleCnt="4">
        <dgm:presLayoutVars>
          <dgm:bulletEnabled/>
        </dgm:presLayoutVars>
      </dgm:prSet>
      <dgm:spPr/>
    </dgm:pt>
    <dgm:pt modelId="{7FA07690-326A-0741-8510-3483FE05AD3C}" type="pres">
      <dgm:prSet presAssocID="{DFD5F459-7CB6-4CD7-ABD6-36B1A7D7AFD8}" presName="sp" presStyleCnt="0"/>
      <dgm:spPr/>
    </dgm:pt>
    <dgm:pt modelId="{1D2AB48B-409F-3C4B-8799-372006E2FF31}" type="pres">
      <dgm:prSet presAssocID="{67ACE365-6418-4D1C-AD12-4DD45055004E}" presName="linNode" presStyleCnt="0"/>
      <dgm:spPr/>
    </dgm:pt>
    <dgm:pt modelId="{40A6CB12-2334-7F4B-B8F7-BE7D1E1D9B53}" type="pres">
      <dgm:prSet presAssocID="{67ACE365-6418-4D1C-AD12-4DD45055004E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272A1DDD-F304-1349-AB43-1E8E4B67B9D2}" type="pres">
      <dgm:prSet presAssocID="{67ACE365-6418-4D1C-AD12-4DD45055004E}" presName="descendantText" presStyleLbl="alignNode1" presStyleIdx="1" presStyleCnt="4">
        <dgm:presLayoutVars>
          <dgm:bulletEnabled/>
        </dgm:presLayoutVars>
      </dgm:prSet>
      <dgm:spPr/>
    </dgm:pt>
    <dgm:pt modelId="{FC9A1885-C073-0F4D-BDD4-5B07CBFD6935}" type="pres">
      <dgm:prSet presAssocID="{49BC34CD-2687-4128-A377-5FC8F772E3AF}" presName="sp" presStyleCnt="0"/>
      <dgm:spPr/>
    </dgm:pt>
    <dgm:pt modelId="{2282A3BC-AE45-A24E-829E-32FDCC23DB2C}" type="pres">
      <dgm:prSet presAssocID="{9BAEDA9D-14C4-4238-9DE7-CCF59554B26F}" presName="linNode" presStyleCnt="0"/>
      <dgm:spPr/>
    </dgm:pt>
    <dgm:pt modelId="{C5B2FDF1-FA3F-3743-BECA-2EF5EE4E9903}" type="pres">
      <dgm:prSet presAssocID="{9BAEDA9D-14C4-4238-9DE7-CCF59554B26F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C6C2DA4E-7EDC-1E4E-97B5-D0B8A8536D69}" type="pres">
      <dgm:prSet presAssocID="{9BAEDA9D-14C4-4238-9DE7-CCF59554B26F}" presName="descendantText" presStyleLbl="alignNode1" presStyleIdx="2" presStyleCnt="4">
        <dgm:presLayoutVars>
          <dgm:bulletEnabled/>
        </dgm:presLayoutVars>
      </dgm:prSet>
      <dgm:spPr/>
    </dgm:pt>
    <dgm:pt modelId="{CA10D5F3-B84C-A242-BA0E-3E9795DACDD9}" type="pres">
      <dgm:prSet presAssocID="{CB700E49-AC5F-4CAB-A901-2E3ADAAC5595}" presName="sp" presStyleCnt="0"/>
      <dgm:spPr/>
    </dgm:pt>
    <dgm:pt modelId="{5DB721BE-76B1-2F4B-B9AB-51CA43E0C151}" type="pres">
      <dgm:prSet presAssocID="{7A748C25-E172-44B0-8872-EB8F400C349E}" presName="linNode" presStyleCnt="0"/>
      <dgm:spPr/>
    </dgm:pt>
    <dgm:pt modelId="{878B8220-73F2-6241-9C77-F4505AB15BB7}" type="pres">
      <dgm:prSet presAssocID="{7A748C25-E172-44B0-8872-EB8F400C349E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D863185B-2B6E-AF45-8332-28642E3B0E94}" type="pres">
      <dgm:prSet presAssocID="{7A748C25-E172-44B0-8872-EB8F400C349E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0BD7B601-3E4E-7148-9214-5009C19D9D50}" type="presOf" srcId="{15BF079B-A11B-4E82-8939-78CB582E8FBF}" destId="{D863185B-2B6E-AF45-8332-28642E3B0E94}" srcOrd="0" destOrd="0" presId="urn:microsoft.com/office/officeart/2016/7/layout/VerticalHollowActionList"/>
    <dgm:cxn modelId="{C32D9B16-AFED-A24D-A80B-4ACECBF356EF}" type="presOf" srcId="{9BAEDA9D-14C4-4238-9DE7-CCF59554B26F}" destId="{C5B2FDF1-FA3F-3743-BECA-2EF5EE4E9903}" srcOrd="0" destOrd="0" presId="urn:microsoft.com/office/officeart/2016/7/layout/VerticalHollowActionList"/>
    <dgm:cxn modelId="{0390311B-18EA-6F40-A09A-A85AE1632286}" type="presOf" srcId="{EF823F13-3455-492B-8544-48A8075032C8}" destId="{272A1DDD-F304-1349-AB43-1E8E4B67B9D2}" srcOrd="0" destOrd="0" presId="urn:microsoft.com/office/officeart/2016/7/layout/VerticalHollowActionList"/>
    <dgm:cxn modelId="{8355CA1B-9D8D-4F82-BFF1-A9EDF42493A0}" srcId="{7A748C25-E172-44B0-8872-EB8F400C349E}" destId="{15BF079B-A11B-4E82-8939-78CB582E8FBF}" srcOrd="0" destOrd="0" parTransId="{391E86C7-787A-4461-83C6-2E68C4039160}" sibTransId="{617399CA-B923-4AAA-A5E4-6E4046B12178}"/>
    <dgm:cxn modelId="{9FB8482A-F12D-4247-BA24-FB5236566423}" srcId="{B2C52D82-3345-44DB-91A7-C7E4EB73CB2D}" destId="{40798106-E005-450C-B2AC-C86DAFA332FC}" srcOrd="0" destOrd="0" parTransId="{E868C4F8-0B77-4FFB-9FC5-04AF2DCD2FB0}" sibTransId="{1112843F-118B-4D98-A533-823F2B0C2D0F}"/>
    <dgm:cxn modelId="{5AD61539-7135-4FE0-985F-5187655F2C40}" srcId="{B79C7D6F-EE8E-4968-AAE8-259E2DB954D6}" destId="{67ACE365-6418-4D1C-AD12-4DD45055004E}" srcOrd="1" destOrd="0" parTransId="{7C4337D3-3766-4D26-BAAE-184B383E2D59}" sibTransId="{49BC34CD-2687-4128-A377-5FC8F772E3AF}"/>
    <dgm:cxn modelId="{BC945F58-CFA7-2D42-B5E6-263A36331AC4}" type="presOf" srcId="{40798106-E005-450C-B2AC-C86DAFA332FC}" destId="{8889CC08-2C38-8444-B3E9-E0F6C5F64544}" srcOrd="0" destOrd="0" presId="urn:microsoft.com/office/officeart/2016/7/layout/VerticalHollowActionList"/>
    <dgm:cxn modelId="{42B3185B-C86C-47EF-B6BF-F110D8DB868C}" srcId="{67ACE365-6418-4D1C-AD12-4DD45055004E}" destId="{EF823F13-3455-492B-8544-48A8075032C8}" srcOrd="0" destOrd="0" parTransId="{CDD6679E-7985-4634-A0AE-8D6B63A98817}" sibTransId="{9A2FBB4D-3745-4DCB-89BF-3C39FB227644}"/>
    <dgm:cxn modelId="{ABA0CC67-290F-4FD3-B2AD-572CBA4B42B7}" srcId="{9BAEDA9D-14C4-4238-9DE7-CCF59554B26F}" destId="{D6D6EC29-0B05-4882-9D36-F631A7C7DCF6}" srcOrd="0" destOrd="0" parTransId="{4731AADA-84D2-4705-A554-247F0CDD369F}" sibTransId="{BE07D1F7-7277-4B24-97C2-043BDC17000E}"/>
    <dgm:cxn modelId="{C450CE68-5FD7-9E40-A245-F72826BFF647}" type="presOf" srcId="{B2C52D82-3345-44DB-91A7-C7E4EB73CB2D}" destId="{BDB6FD05-7AB0-9747-8F0A-D861DA733912}" srcOrd="0" destOrd="0" presId="urn:microsoft.com/office/officeart/2016/7/layout/VerticalHollowActionList"/>
    <dgm:cxn modelId="{35B8D669-B771-E041-879A-90A444B7CD1D}" type="presOf" srcId="{67ACE365-6418-4D1C-AD12-4DD45055004E}" destId="{40A6CB12-2334-7F4B-B8F7-BE7D1E1D9B53}" srcOrd="0" destOrd="0" presId="urn:microsoft.com/office/officeart/2016/7/layout/VerticalHollowActionList"/>
    <dgm:cxn modelId="{F8D2827C-E5A2-B645-B132-63C8004343C1}" type="presOf" srcId="{7A748C25-E172-44B0-8872-EB8F400C349E}" destId="{878B8220-73F2-6241-9C77-F4505AB15BB7}" srcOrd="0" destOrd="0" presId="urn:microsoft.com/office/officeart/2016/7/layout/VerticalHollowActionList"/>
    <dgm:cxn modelId="{0D50CF85-77AC-254E-A573-E943A9A21F64}" type="presOf" srcId="{D6D6EC29-0B05-4882-9D36-F631A7C7DCF6}" destId="{C6C2DA4E-7EDC-1E4E-97B5-D0B8A8536D69}" srcOrd="0" destOrd="0" presId="urn:microsoft.com/office/officeart/2016/7/layout/VerticalHollowActionList"/>
    <dgm:cxn modelId="{E90C8CB1-3B6A-46FF-9075-AE4598C51747}" srcId="{B79C7D6F-EE8E-4968-AAE8-259E2DB954D6}" destId="{9BAEDA9D-14C4-4238-9DE7-CCF59554B26F}" srcOrd="2" destOrd="0" parTransId="{514284E0-A4F4-4944-AB48-82868D6FFF56}" sibTransId="{CB700E49-AC5F-4CAB-A901-2E3ADAAC5595}"/>
    <dgm:cxn modelId="{6D7087BC-DB84-41BF-BB46-BB6903D74228}" srcId="{B79C7D6F-EE8E-4968-AAE8-259E2DB954D6}" destId="{B2C52D82-3345-44DB-91A7-C7E4EB73CB2D}" srcOrd="0" destOrd="0" parTransId="{CBF97A38-5915-47AE-AFFB-7E99DAF5C657}" sibTransId="{DFD5F459-7CB6-4CD7-ABD6-36B1A7D7AFD8}"/>
    <dgm:cxn modelId="{BB148CEB-17D9-4A82-A701-E0D4AA7AC87F}" srcId="{B79C7D6F-EE8E-4968-AAE8-259E2DB954D6}" destId="{7A748C25-E172-44B0-8872-EB8F400C349E}" srcOrd="3" destOrd="0" parTransId="{3B19F78C-52F1-4941-BAF5-69BEAAC28D46}" sibTransId="{F06BD46B-ACF8-4BFF-9E14-E5262E6B1976}"/>
    <dgm:cxn modelId="{E3D74FEF-B7E8-BB41-ABC8-D1AE58709EF3}" type="presOf" srcId="{B79C7D6F-EE8E-4968-AAE8-259E2DB954D6}" destId="{9C613794-A9D9-4C4E-99AE-914F568B42F1}" srcOrd="0" destOrd="0" presId="urn:microsoft.com/office/officeart/2016/7/layout/VerticalHollowActionList"/>
    <dgm:cxn modelId="{3C1B3188-1B6A-B84B-B8C1-B9E89737C71D}" type="presParOf" srcId="{9C613794-A9D9-4C4E-99AE-914F568B42F1}" destId="{56C0C321-BEDC-3246-A687-9A2DB127FD56}" srcOrd="0" destOrd="0" presId="urn:microsoft.com/office/officeart/2016/7/layout/VerticalHollowActionList"/>
    <dgm:cxn modelId="{CCA59A06-1892-9A47-9D21-B7B07DE0A2BA}" type="presParOf" srcId="{56C0C321-BEDC-3246-A687-9A2DB127FD56}" destId="{BDB6FD05-7AB0-9747-8F0A-D861DA733912}" srcOrd="0" destOrd="0" presId="urn:microsoft.com/office/officeart/2016/7/layout/VerticalHollowActionList"/>
    <dgm:cxn modelId="{3885953B-3E8A-2F43-9BCD-CCDB5289269C}" type="presParOf" srcId="{56C0C321-BEDC-3246-A687-9A2DB127FD56}" destId="{8889CC08-2C38-8444-B3E9-E0F6C5F64544}" srcOrd="1" destOrd="0" presId="urn:microsoft.com/office/officeart/2016/7/layout/VerticalHollowActionList"/>
    <dgm:cxn modelId="{41D85282-CC9F-1A47-89D0-61E6020957BF}" type="presParOf" srcId="{9C613794-A9D9-4C4E-99AE-914F568B42F1}" destId="{7FA07690-326A-0741-8510-3483FE05AD3C}" srcOrd="1" destOrd="0" presId="urn:microsoft.com/office/officeart/2016/7/layout/VerticalHollowActionList"/>
    <dgm:cxn modelId="{3595F8A1-EB51-C54F-A6B4-4850154C7157}" type="presParOf" srcId="{9C613794-A9D9-4C4E-99AE-914F568B42F1}" destId="{1D2AB48B-409F-3C4B-8799-372006E2FF31}" srcOrd="2" destOrd="0" presId="urn:microsoft.com/office/officeart/2016/7/layout/VerticalHollowActionList"/>
    <dgm:cxn modelId="{714A57A1-895B-CB45-B671-D243A4C04F26}" type="presParOf" srcId="{1D2AB48B-409F-3C4B-8799-372006E2FF31}" destId="{40A6CB12-2334-7F4B-B8F7-BE7D1E1D9B53}" srcOrd="0" destOrd="0" presId="urn:microsoft.com/office/officeart/2016/7/layout/VerticalHollowActionList"/>
    <dgm:cxn modelId="{7E54960A-AE58-294E-BFEC-5BC63F4AB6F1}" type="presParOf" srcId="{1D2AB48B-409F-3C4B-8799-372006E2FF31}" destId="{272A1DDD-F304-1349-AB43-1E8E4B67B9D2}" srcOrd="1" destOrd="0" presId="urn:microsoft.com/office/officeart/2016/7/layout/VerticalHollowActionList"/>
    <dgm:cxn modelId="{9AFE8D2F-A22F-E241-BA71-89AFB6A44054}" type="presParOf" srcId="{9C613794-A9D9-4C4E-99AE-914F568B42F1}" destId="{FC9A1885-C073-0F4D-BDD4-5B07CBFD6935}" srcOrd="3" destOrd="0" presId="urn:microsoft.com/office/officeart/2016/7/layout/VerticalHollowActionList"/>
    <dgm:cxn modelId="{1C9DADF9-4C3C-7843-884A-5B830A96BAE2}" type="presParOf" srcId="{9C613794-A9D9-4C4E-99AE-914F568B42F1}" destId="{2282A3BC-AE45-A24E-829E-32FDCC23DB2C}" srcOrd="4" destOrd="0" presId="urn:microsoft.com/office/officeart/2016/7/layout/VerticalHollowActionList"/>
    <dgm:cxn modelId="{B1488CF7-8535-DB4E-9633-E3EE693511EB}" type="presParOf" srcId="{2282A3BC-AE45-A24E-829E-32FDCC23DB2C}" destId="{C5B2FDF1-FA3F-3743-BECA-2EF5EE4E9903}" srcOrd="0" destOrd="0" presId="urn:microsoft.com/office/officeart/2016/7/layout/VerticalHollowActionList"/>
    <dgm:cxn modelId="{72462B1D-FAA5-8949-8317-227ECD486EED}" type="presParOf" srcId="{2282A3BC-AE45-A24E-829E-32FDCC23DB2C}" destId="{C6C2DA4E-7EDC-1E4E-97B5-D0B8A8536D69}" srcOrd="1" destOrd="0" presId="urn:microsoft.com/office/officeart/2016/7/layout/VerticalHollowActionList"/>
    <dgm:cxn modelId="{0C379C1A-7DC6-5240-A0C7-30C737BEB99B}" type="presParOf" srcId="{9C613794-A9D9-4C4E-99AE-914F568B42F1}" destId="{CA10D5F3-B84C-A242-BA0E-3E9795DACDD9}" srcOrd="5" destOrd="0" presId="urn:microsoft.com/office/officeart/2016/7/layout/VerticalHollowActionList"/>
    <dgm:cxn modelId="{9E3D8703-2280-BD44-839F-0B9E50BD1CF6}" type="presParOf" srcId="{9C613794-A9D9-4C4E-99AE-914F568B42F1}" destId="{5DB721BE-76B1-2F4B-B9AB-51CA43E0C151}" srcOrd="6" destOrd="0" presId="urn:microsoft.com/office/officeart/2016/7/layout/VerticalHollowActionList"/>
    <dgm:cxn modelId="{5E71F08E-962C-3745-B5D3-73A9C7D26023}" type="presParOf" srcId="{5DB721BE-76B1-2F4B-B9AB-51CA43E0C151}" destId="{878B8220-73F2-6241-9C77-F4505AB15BB7}" srcOrd="0" destOrd="0" presId="urn:microsoft.com/office/officeart/2016/7/layout/VerticalHollowActionList"/>
    <dgm:cxn modelId="{FA1B9554-C29C-9E49-A337-D0F0CDE2ECFA}" type="presParOf" srcId="{5DB721BE-76B1-2F4B-B9AB-51CA43E0C151}" destId="{D863185B-2B6E-AF45-8332-28642E3B0E94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39258-3CE6-4004-B2E1-90132989AC57}">
      <dsp:nvSpPr>
        <dsp:cNvPr id="0" name=""/>
        <dsp:cNvSpPr/>
      </dsp:nvSpPr>
      <dsp:spPr>
        <a:xfrm>
          <a:off x="1393357" y="16490"/>
          <a:ext cx="1441125" cy="1441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C5105-E2CC-4593-B4B3-5E3E0238FAB6}">
      <dsp:nvSpPr>
        <dsp:cNvPr id="0" name=""/>
        <dsp:cNvSpPr/>
      </dsp:nvSpPr>
      <dsp:spPr>
        <a:xfrm>
          <a:off x="1700482" y="323615"/>
          <a:ext cx="826875" cy="826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04B23-5360-400F-8003-8815745852E9}">
      <dsp:nvSpPr>
        <dsp:cNvPr id="0" name=""/>
        <dsp:cNvSpPr/>
      </dsp:nvSpPr>
      <dsp:spPr>
        <a:xfrm>
          <a:off x="932669" y="1906490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Raise awareness of a need or problem</a:t>
          </a:r>
        </a:p>
      </dsp:txBody>
      <dsp:txXfrm>
        <a:off x="932669" y="1906490"/>
        <a:ext cx="2362500" cy="720000"/>
      </dsp:txXfrm>
    </dsp:sp>
    <dsp:sp modelId="{5540840A-5B55-4953-8323-EBCC7B839625}">
      <dsp:nvSpPr>
        <dsp:cNvPr id="0" name=""/>
        <dsp:cNvSpPr/>
      </dsp:nvSpPr>
      <dsp:spPr>
        <a:xfrm>
          <a:off x="4169294" y="16490"/>
          <a:ext cx="1441125" cy="14411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7787F-A3B7-43CF-816B-1117A978FB81}">
      <dsp:nvSpPr>
        <dsp:cNvPr id="0" name=""/>
        <dsp:cNvSpPr/>
      </dsp:nvSpPr>
      <dsp:spPr>
        <a:xfrm>
          <a:off x="4476419" y="323615"/>
          <a:ext cx="826875" cy="826875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599F2-0DCC-45D7-8C24-0CF6D9F4F0FC}">
      <dsp:nvSpPr>
        <dsp:cNvPr id="0" name=""/>
        <dsp:cNvSpPr/>
      </dsp:nvSpPr>
      <dsp:spPr>
        <a:xfrm>
          <a:off x="3708607" y="1906490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Pass new law or program</a:t>
          </a:r>
        </a:p>
      </dsp:txBody>
      <dsp:txXfrm>
        <a:off x="3708607" y="1906490"/>
        <a:ext cx="2362500" cy="720000"/>
      </dsp:txXfrm>
    </dsp:sp>
    <dsp:sp modelId="{78D049BE-8447-42E4-B922-EDA1E336A0C1}">
      <dsp:nvSpPr>
        <dsp:cNvPr id="0" name=""/>
        <dsp:cNvSpPr/>
      </dsp:nvSpPr>
      <dsp:spPr>
        <a:xfrm>
          <a:off x="2781326" y="3217115"/>
          <a:ext cx="1441125" cy="14411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A8376-1EBF-4939-96CA-45C2407052A6}">
      <dsp:nvSpPr>
        <dsp:cNvPr id="0" name=""/>
        <dsp:cNvSpPr/>
      </dsp:nvSpPr>
      <dsp:spPr>
        <a:xfrm>
          <a:off x="3088451" y="3524240"/>
          <a:ext cx="826875" cy="826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DB9F3-3EF0-443F-945C-001C7A9908C0}">
      <dsp:nvSpPr>
        <dsp:cNvPr id="0" name=""/>
        <dsp:cNvSpPr/>
      </dsp:nvSpPr>
      <dsp:spPr>
        <a:xfrm>
          <a:off x="2320638" y="5107115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Change existing laws and rules</a:t>
          </a:r>
        </a:p>
      </dsp:txBody>
      <dsp:txXfrm>
        <a:off x="2320638" y="5107115"/>
        <a:ext cx="2362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60918-21FE-4719-9DA6-231DA0C6C002}">
      <dsp:nvSpPr>
        <dsp:cNvPr id="0" name=""/>
        <dsp:cNvSpPr/>
      </dsp:nvSpPr>
      <dsp:spPr>
        <a:xfrm>
          <a:off x="679050" y="233681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1D224-CB08-4825-86E5-8C3D904CB526}">
      <dsp:nvSpPr>
        <dsp:cNvPr id="0" name=""/>
        <dsp:cNvSpPr/>
      </dsp:nvSpPr>
      <dsp:spPr>
        <a:xfrm>
          <a:off x="1081237" y="635868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84D69-04AB-41C6-8067-3AE2A2CC74F1}">
      <dsp:nvSpPr>
        <dsp:cNvPr id="0" name=""/>
        <dsp:cNvSpPr/>
      </dsp:nvSpPr>
      <dsp:spPr>
        <a:xfrm>
          <a:off x="75768" y="2708681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/>
            <a:t>Inform</a:t>
          </a:r>
        </a:p>
      </dsp:txBody>
      <dsp:txXfrm>
        <a:off x="75768" y="2708681"/>
        <a:ext cx="3093750" cy="720000"/>
      </dsp:txXfrm>
    </dsp:sp>
    <dsp:sp modelId="{D28CB2D2-3242-425B-9A3F-13D2E1277F18}">
      <dsp:nvSpPr>
        <dsp:cNvPr id="0" name=""/>
        <dsp:cNvSpPr/>
      </dsp:nvSpPr>
      <dsp:spPr>
        <a:xfrm>
          <a:off x="4314206" y="233681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6D219-D86A-455D-8216-C6B38D96C8D4}">
      <dsp:nvSpPr>
        <dsp:cNvPr id="0" name=""/>
        <dsp:cNvSpPr/>
      </dsp:nvSpPr>
      <dsp:spPr>
        <a:xfrm>
          <a:off x="4716393" y="635868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C65A9-A9BA-4ECD-B258-D51A63FAE55C}">
      <dsp:nvSpPr>
        <dsp:cNvPr id="0" name=""/>
        <dsp:cNvSpPr/>
      </dsp:nvSpPr>
      <dsp:spPr>
        <a:xfrm>
          <a:off x="3710925" y="2708681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/>
            <a:t>Persuade</a:t>
          </a:r>
        </a:p>
      </dsp:txBody>
      <dsp:txXfrm>
        <a:off x="3710925" y="2708681"/>
        <a:ext cx="3093750" cy="720000"/>
      </dsp:txXfrm>
    </dsp:sp>
    <dsp:sp modelId="{4F2273F7-5A23-44C3-BFB3-17B56AFB2012}">
      <dsp:nvSpPr>
        <dsp:cNvPr id="0" name=""/>
        <dsp:cNvSpPr/>
      </dsp:nvSpPr>
      <dsp:spPr>
        <a:xfrm>
          <a:off x="7949362" y="233681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DD438-8F28-4AF9-8237-1867E9B63F75}">
      <dsp:nvSpPr>
        <dsp:cNvPr id="0" name=""/>
        <dsp:cNvSpPr/>
      </dsp:nvSpPr>
      <dsp:spPr>
        <a:xfrm>
          <a:off x="8351550" y="635868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FDBBC-CF49-42EB-9F3A-F04ED4C0C411}">
      <dsp:nvSpPr>
        <dsp:cNvPr id="0" name=""/>
        <dsp:cNvSpPr/>
      </dsp:nvSpPr>
      <dsp:spPr>
        <a:xfrm>
          <a:off x="7346081" y="2708681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/>
            <a:t>Move to Action</a:t>
          </a:r>
        </a:p>
      </dsp:txBody>
      <dsp:txXfrm>
        <a:off x="7346081" y="2708681"/>
        <a:ext cx="30937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DF6DF-AF24-2D47-8738-88B3A30AA7C3}">
      <dsp:nvSpPr>
        <dsp:cNvPr id="0" name=""/>
        <dsp:cNvSpPr/>
      </dsp:nvSpPr>
      <dsp:spPr>
        <a:xfrm>
          <a:off x="0" y="729461"/>
          <a:ext cx="5715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32C6C-DC29-4E4E-BB91-8BC7438CDF32}">
      <dsp:nvSpPr>
        <dsp:cNvPr id="0" name=""/>
        <dsp:cNvSpPr/>
      </dsp:nvSpPr>
      <dsp:spPr>
        <a:xfrm>
          <a:off x="285750" y="389981"/>
          <a:ext cx="400050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209" tIns="0" rIns="15120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Who is involved</a:t>
          </a:r>
        </a:p>
      </dsp:txBody>
      <dsp:txXfrm>
        <a:off x="318894" y="423125"/>
        <a:ext cx="3934212" cy="612672"/>
      </dsp:txXfrm>
    </dsp:sp>
    <dsp:sp modelId="{79738624-247E-0E42-B573-C104DFF44BB1}">
      <dsp:nvSpPr>
        <dsp:cNvPr id="0" name=""/>
        <dsp:cNvSpPr/>
      </dsp:nvSpPr>
      <dsp:spPr>
        <a:xfrm>
          <a:off x="0" y="1772741"/>
          <a:ext cx="5715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E2E95-65E6-AF4E-B53E-DFE1119F44F9}">
      <dsp:nvSpPr>
        <dsp:cNvPr id="0" name=""/>
        <dsp:cNvSpPr/>
      </dsp:nvSpPr>
      <dsp:spPr>
        <a:xfrm>
          <a:off x="285750" y="1433261"/>
          <a:ext cx="4000500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209" tIns="0" rIns="15120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What is the issue</a:t>
          </a:r>
        </a:p>
      </dsp:txBody>
      <dsp:txXfrm>
        <a:off x="318894" y="1466405"/>
        <a:ext cx="3934212" cy="612672"/>
      </dsp:txXfrm>
    </dsp:sp>
    <dsp:sp modelId="{2DBD1493-2FDB-6941-9353-094A58DBCFFD}">
      <dsp:nvSpPr>
        <dsp:cNvPr id="0" name=""/>
        <dsp:cNvSpPr/>
      </dsp:nvSpPr>
      <dsp:spPr>
        <a:xfrm>
          <a:off x="0" y="2816021"/>
          <a:ext cx="5715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85A6D-BE0F-674E-93A6-6319904900B8}">
      <dsp:nvSpPr>
        <dsp:cNvPr id="0" name=""/>
        <dsp:cNvSpPr/>
      </dsp:nvSpPr>
      <dsp:spPr>
        <a:xfrm>
          <a:off x="285750" y="2476541"/>
          <a:ext cx="4000500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209" tIns="0" rIns="15120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Where does it take place</a:t>
          </a:r>
        </a:p>
      </dsp:txBody>
      <dsp:txXfrm>
        <a:off x="318894" y="2509685"/>
        <a:ext cx="3934212" cy="612672"/>
      </dsp:txXfrm>
    </dsp:sp>
    <dsp:sp modelId="{C041AC43-4DCD-AB4B-939F-71F3EA1178CA}">
      <dsp:nvSpPr>
        <dsp:cNvPr id="0" name=""/>
        <dsp:cNvSpPr/>
      </dsp:nvSpPr>
      <dsp:spPr>
        <a:xfrm>
          <a:off x="0" y="3859301"/>
          <a:ext cx="5715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DAB8B-998E-DE46-8D70-63C60A923CD1}">
      <dsp:nvSpPr>
        <dsp:cNvPr id="0" name=""/>
        <dsp:cNvSpPr/>
      </dsp:nvSpPr>
      <dsp:spPr>
        <a:xfrm>
          <a:off x="285750" y="3519821"/>
          <a:ext cx="4000500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209" tIns="0" rIns="15120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How does it happen</a:t>
          </a:r>
        </a:p>
      </dsp:txBody>
      <dsp:txXfrm>
        <a:off x="318894" y="3552965"/>
        <a:ext cx="3934212" cy="612672"/>
      </dsp:txXfrm>
    </dsp:sp>
    <dsp:sp modelId="{F294BAC6-4175-F64A-8D48-6453E40FD9FE}">
      <dsp:nvSpPr>
        <dsp:cNvPr id="0" name=""/>
        <dsp:cNvSpPr/>
      </dsp:nvSpPr>
      <dsp:spPr>
        <a:xfrm>
          <a:off x="0" y="4902581"/>
          <a:ext cx="5715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086D5-0F23-F24C-B3A9-1C9E83CFCD2B}">
      <dsp:nvSpPr>
        <dsp:cNvPr id="0" name=""/>
        <dsp:cNvSpPr/>
      </dsp:nvSpPr>
      <dsp:spPr>
        <a:xfrm>
          <a:off x="285750" y="4563101"/>
          <a:ext cx="4000500" cy="6789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209" tIns="0" rIns="15120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Why is it important</a:t>
          </a:r>
        </a:p>
      </dsp:txBody>
      <dsp:txXfrm>
        <a:off x="318894" y="4596245"/>
        <a:ext cx="3934212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B659B-D7CE-45C2-85DB-BE6A4365FD35}">
      <dsp:nvSpPr>
        <dsp:cNvPr id="0" name=""/>
        <dsp:cNvSpPr/>
      </dsp:nvSpPr>
      <dsp:spPr>
        <a:xfrm>
          <a:off x="0" y="56860"/>
          <a:ext cx="7004590" cy="6080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9F1BB-F07D-4D68-88EC-F86B506DB58D}">
      <dsp:nvSpPr>
        <dsp:cNvPr id="0" name=""/>
        <dsp:cNvSpPr/>
      </dsp:nvSpPr>
      <dsp:spPr>
        <a:xfrm>
          <a:off x="183933" y="138010"/>
          <a:ext cx="334425" cy="3344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700B3-20D3-4F7E-A81C-9C888A4030DE}">
      <dsp:nvSpPr>
        <dsp:cNvPr id="0" name=""/>
        <dsp:cNvSpPr/>
      </dsp:nvSpPr>
      <dsp:spPr>
        <a:xfrm>
          <a:off x="702293" y="1199"/>
          <a:ext cx="6302296" cy="60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52" tIns="64352" rIns="64352" bIns="64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It’s all about the relationship</a:t>
          </a:r>
        </a:p>
      </dsp:txBody>
      <dsp:txXfrm>
        <a:off x="702293" y="1199"/>
        <a:ext cx="6302296" cy="608046"/>
      </dsp:txXfrm>
    </dsp:sp>
    <dsp:sp modelId="{12280159-1EC7-4FEB-93BF-0454A641C1FE}">
      <dsp:nvSpPr>
        <dsp:cNvPr id="0" name=""/>
        <dsp:cNvSpPr/>
      </dsp:nvSpPr>
      <dsp:spPr>
        <a:xfrm>
          <a:off x="0" y="761257"/>
          <a:ext cx="7004590" cy="6080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0E062-0B64-4E98-BCF8-7DF007E30BC2}">
      <dsp:nvSpPr>
        <dsp:cNvPr id="0" name=""/>
        <dsp:cNvSpPr/>
      </dsp:nvSpPr>
      <dsp:spPr>
        <a:xfrm>
          <a:off x="183933" y="898067"/>
          <a:ext cx="334425" cy="3344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4C6E6-F8C4-4153-AE5D-135868431B00}">
      <dsp:nvSpPr>
        <dsp:cNvPr id="0" name=""/>
        <dsp:cNvSpPr/>
      </dsp:nvSpPr>
      <dsp:spPr>
        <a:xfrm>
          <a:off x="702293" y="761257"/>
          <a:ext cx="6302296" cy="60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52" tIns="64352" rIns="64352" bIns="64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Legislators want to hear from their constituents</a:t>
          </a:r>
        </a:p>
      </dsp:txBody>
      <dsp:txXfrm>
        <a:off x="702293" y="761257"/>
        <a:ext cx="6302296" cy="608046"/>
      </dsp:txXfrm>
    </dsp:sp>
    <dsp:sp modelId="{DB8C9D20-E0E4-4731-AC84-9BFF5B4106AC}">
      <dsp:nvSpPr>
        <dsp:cNvPr id="0" name=""/>
        <dsp:cNvSpPr/>
      </dsp:nvSpPr>
      <dsp:spPr>
        <a:xfrm>
          <a:off x="0" y="1521315"/>
          <a:ext cx="7004590" cy="6080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4882B-CE36-4F77-9FD8-35206C3129D0}">
      <dsp:nvSpPr>
        <dsp:cNvPr id="0" name=""/>
        <dsp:cNvSpPr/>
      </dsp:nvSpPr>
      <dsp:spPr>
        <a:xfrm>
          <a:off x="183933" y="1658125"/>
          <a:ext cx="334425" cy="3344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5BAB7-A82E-4220-B26E-252893CC37D4}">
      <dsp:nvSpPr>
        <dsp:cNvPr id="0" name=""/>
        <dsp:cNvSpPr/>
      </dsp:nvSpPr>
      <dsp:spPr>
        <a:xfrm>
          <a:off x="702293" y="1521315"/>
          <a:ext cx="6302296" cy="60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52" tIns="64352" rIns="64352" bIns="64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Remember relationship building skills</a:t>
          </a:r>
        </a:p>
      </dsp:txBody>
      <dsp:txXfrm>
        <a:off x="702293" y="1521315"/>
        <a:ext cx="6302296" cy="608046"/>
      </dsp:txXfrm>
    </dsp:sp>
    <dsp:sp modelId="{E22B756B-07FA-4FB5-9CCA-F2500DE73730}">
      <dsp:nvSpPr>
        <dsp:cNvPr id="0" name=""/>
        <dsp:cNvSpPr/>
      </dsp:nvSpPr>
      <dsp:spPr>
        <a:xfrm>
          <a:off x="0" y="2281373"/>
          <a:ext cx="7004590" cy="6080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F8055-38D1-4822-8790-63C14F42BFFE}">
      <dsp:nvSpPr>
        <dsp:cNvPr id="0" name=""/>
        <dsp:cNvSpPr/>
      </dsp:nvSpPr>
      <dsp:spPr>
        <a:xfrm>
          <a:off x="183933" y="2418183"/>
          <a:ext cx="334425" cy="3344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D499F-047A-43E9-AA66-C9D64AC332F7}">
      <dsp:nvSpPr>
        <dsp:cNvPr id="0" name=""/>
        <dsp:cNvSpPr/>
      </dsp:nvSpPr>
      <dsp:spPr>
        <a:xfrm>
          <a:off x="702293" y="2281373"/>
          <a:ext cx="6302296" cy="60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52" tIns="64352" rIns="64352" bIns="64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Maintaining a cordial atmosphere</a:t>
          </a:r>
        </a:p>
      </dsp:txBody>
      <dsp:txXfrm>
        <a:off x="702293" y="2281373"/>
        <a:ext cx="6302296" cy="6080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5B9CF-1BC4-4DC9-BE9C-27FFB49A50FF}">
      <dsp:nvSpPr>
        <dsp:cNvPr id="0" name=""/>
        <dsp:cNvSpPr/>
      </dsp:nvSpPr>
      <dsp:spPr>
        <a:xfrm>
          <a:off x="374067" y="1088367"/>
          <a:ext cx="604335" cy="6043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749BE-A3FC-4B9B-9F37-3FE628927858}">
      <dsp:nvSpPr>
        <dsp:cNvPr id="0" name=""/>
        <dsp:cNvSpPr/>
      </dsp:nvSpPr>
      <dsp:spPr>
        <a:xfrm>
          <a:off x="4750" y="1904507"/>
          <a:ext cx="1342968" cy="53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Be positive</a:t>
          </a:r>
        </a:p>
      </dsp:txBody>
      <dsp:txXfrm>
        <a:off x="4750" y="1904507"/>
        <a:ext cx="1342968" cy="537187"/>
      </dsp:txXfrm>
    </dsp:sp>
    <dsp:sp modelId="{66C6E522-97D7-458A-905C-737BF22209CA}">
      <dsp:nvSpPr>
        <dsp:cNvPr id="0" name=""/>
        <dsp:cNvSpPr/>
      </dsp:nvSpPr>
      <dsp:spPr>
        <a:xfrm>
          <a:off x="1952055" y="1088367"/>
          <a:ext cx="604335" cy="6043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C8E09-097A-48D8-8B86-D06EB6357BE9}">
      <dsp:nvSpPr>
        <dsp:cNvPr id="0" name=""/>
        <dsp:cNvSpPr/>
      </dsp:nvSpPr>
      <dsp:spPr>
        <a:xfrm>
          <a:off x="1582739" y="1904507"/>
          <a:ext cx="1342968" cy="53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Introduce yourself</a:t>
          </a:r>
        </a:p>
      </dsp:txBody>
      <dsp:txXfrm>
        <a:off x="1582739" y="1904507"/>
        <a:ext cx="1342968" cy="537187"/>
      </dsp:txXfrm>
    </dsp:sp>
    <dsp:sp modelId="{10F9011F-455D-4B70-A6A1-05D8FF914403}">
      <dsp:nvSpPr>
        <dsp:cNvPr id="0" name=""/>
        <dsp:cNvSpPr/>
      </dsp:nvSpPr>
      <dsp:spPr>
        <a:xfrm>
          <a:off x="3530043" y="1088367"/>
          <a:ext cx="604335" cy="6043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F8010-2B07-4169-8658-8FFC36195982}">
      <dsp:nvSpPr>
        <dsp:cNvPr id="0" name=""/>
        <dsp:cNvSpPr/>
      </dsp:nvSpPr>
      <dsp:spPr>
        <a:xfrm>
          <a:off x="3160727" y="1904507"/>
          <a:ext cx="1342968" cy="53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Talk about the issue of concern</a:t>
          </a:r>
        </a:p>
      </dsp:txBody>
      <dsp:txXfrm>
        <a:off x="3160727" y="1904507"/>
        <a:ext cx="1342968" cy="537187"/>
      </dsp:txXfrm>
    </dsp:sp>
    <dsp:sp modelId="{B9DA07D5-9BA9-4A1E-A209-DF9B5AEE8647}">
      <dsp:nvSpPr>
        <dsp:cNvPr id="0" name=""/>
        <dsp:cNvSpPr/>
      </dsp:nvSpPr>
      <dsp:spPr>
        <a:xfrm>
          <a:off x="5108032" y="1088367"/>
          <a:ext cx="604335" cy="6043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B862C-34B9-4C8D-A4FD-6C1DC90FCFF8}">
      <dsp:nvSpPr>
        <dsp:cNvPr id="0" name=""/>
        <dsp:cNvSpPr/>
      </dsp:nvSpPr>
      <dsp:spPr>
        <a:xfrm>
          <a:off x="4738715" y="1904507"/>
          <a:ext cx="1342968" cy="53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Tell a concise story with anecdotes</a:t>
          </a:r>
        </a:p>
      </dsp:txBody>
      <dsp:txXfrm>
        <a:off x="4738715" y="1904507"/>
        <a:ext cx="1342968" cy="537187"/>
      </dsp:txXfrm>
    </dsp:sp>
    <dsp:sp modelId="{E8BAA19F-8E7D-43B4-B4BA-8197F6852489}">
      <dsp:nvSpPr>
        <dsp:cNvPr id="0" name=""/>
        <dsp:cNvSpPr/>
      </dsp:nvSpPr>
      <dsp:spPr>
        <a:xfrm>
          <a:off x="6686020" y="1088367"/>
          <a:ext cx="604335" cy="60433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18A7B-B432-481F-A6CC-5AA0D3B5EF5F}">
      <dsp:nvSpPr>
        <dsp:cNvPr id="0" name=""/>
        <dsp:cNvSpPr/>
      </dsp:nvSpPr>
      <dsp:spPr>
        <a:xfrm>
          <a:off x="6316703" y="1904507"/>
          <a:ext cx="1342968" cy="53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Give examples</a:t>
          </a:r>
        </a:p>
      </dsp:txBody>
      <dsp:txXfrm>
        <a:off x="6316703" y="1904507"/>
        <a:ext cx="1342968" cy="537187"/>
      </dsp:txXfrm>
    </dsp:sp>
    <dsp:sp modelId="{05A600EB-1EDC-4CEE-A95A-DE47BAC22B7E}">
      <dsp:nvSpPr>
        <dsp:cNvPr id="0" name=""/>
        <dsp:cNvSpPr/>
      </dsp:nvSpPr>
      <dsp:spPr>
        <a:xfrm>
          <a:off x="8264008" y="1088367"/>
          <a:ext cx="604335" cy="60433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2FD84-2E95-4001-A277-D501BC5C40EC}">
      <dsp:nvSpPr>
        <dsp:cNvPr id="0" name=""/>
        <dsp:cNvSpPr/>
      </dsp:nvSpPr>
      <dsp:spPr>
        <a:xfrm>
          <a:off x="7894692" y="1904507"/>
          <a:ext cx="1342968" cy="53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Ask for specific action</a:t>
          </a:r>
        </a:p>
      </dsp:txBody>
      <dsp:txXfrm>
        <a:off x="7894692" y="1904507"/>
        <a:ext cx="1342968" cy="537187"/>
      </dsp:txXfrm>
    </dsp:sp>
    <dsp:sp modelId="{5E5736D1-1F36-4107-B93D-68BC3721E186}">
      <dsp:nvSpPr>
        <dsp:cNvPr id="0" name=""/>
        <dsp:cNvSpPr/>
      </dsp:nvSpPr>
      <dsp:spPr>
        <a:xfrm>
          <a:off x="9841996" y="1088367"/>
          <a:ext cx="604335" cy="60433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0EB1A-58A7-4E83-AF79-3911DDE427F2}">
      <dsp:nvSpPr>
        <dsp:cNvPr id="0" name=""/>
        <dsp:cNvSpPr/>
      </dsp:nvSpPr>
      <dsp:spPr>
        <a:xfrm>
          <a:off x="9472680" y="1904507"/>
          <a:ext cx="1342968" cy="53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Express appreciation</a:t>
          </a:r>
        </a:p>
      </dsp:txBody>
      <dsp:txXfrm>
        <a:off x="9472680" y="1904507"/>
        <a:ext cx="1342968" cy="5371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DA5DC-49A9-AC47-9426-87C107B72017}">
      <dsp:nvSpPr>
        <dsp:cNvPr id="0" name=""/>
        <dsp:cNvSpPr/>
      </dsp:nvSpPr>
      <dsp:spPr>
        <a:xfrm>
          <a:off x="810849" y="4455"/>
          <a:ext cx="4668527" cy="14239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Bring statistics to life</a:t>
          </a:r>
        </a:p>
      </dsp:txBody>
      <dsp:txXfrm>
        <a:off x="810849" y="4455"/>
        <a:ext cx="4668527" cy="1423900"/>
      </dsp:txXfrm>
    </dsp:sp>
    <dsp:sp modelId="{4C645ACA-62B6-DD46-885D-0D9886175244}">
      <dsp:nvSpPr>
        <dsp:cNvPr id="0" name=""/>
        <dsp:cNvSpPr/>
      </dsp:nvSpPr>
      <dsp:spPr>
        <a:xfrm>
          <a:off x="810849" y="2011922"/>
          <a:ext cx="4668527" cy="14239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Illuminate serious problems or issues</a:t>
          </a:r>
        </a:p>
      </dsp:txBody>
      <dsp:txXfrm>
        <a:off x="810849" y="2011922"/>
        <a:ext cx="4668527" cy="1423900"/>
      </dsp:txXfrm>
    </dsp:sp>
    <dsp:sp modelId="{5CB2D7E1-6EE4-8A40-8214-4583F9ED5EE5}">
      <dsp:nvSpPr>
        <dsp:cNvPr id="0" name=""/>
        <dsp:cNvSpPr/>
      </dsp:nvSpPr>
      <dsp:spPr>
        <a:xfrm>
          <a:off x="810849" y="4019388"/>
          <a:ext cx="4668527" cy="14239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Remembered when data is not</a:t>
          </a:r>
        </a:p>
      </dsp:txBody>
      <dsp:txXfrm>
        <a:off x="810849" y="4019388"/>
        <a:ext cx="4668527" cy="14239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9CC08-2C38-8444-B3E9-E0F6C5F64544}">
      <dsp:nvSpPr>
        <dsp:cNvPr id="0" name=""/>
        <dsp:cNvSpPr/>
      </dsp:nvSpPr>
      <dsp:spPr>
        <a:xfrm>
          <a:off x="1302067" y="2524"/>
          <a:ext cx="5208269" cy="1307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055" tIns="332209" rIns="101055" bIns="33220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Introduce a bill</a:t>
          </a:r>
        </a:p>
      </dsp:txBody>
      <dsp:txXfrm>
        <a:off x="1302067" y="2524"/>
        <a:ext cx="5208269" cy="1307909"/>
      </dsp:txXfrm>
    </dsp:sp>
    <dsp:sp modelId="{BDB6FD05-7AB0-9747-8F0A-D861DA733912}">
      <dsp:nvSpPr>
        <dsp:cNvPr id="0" name=""/>
        <dsp:cNvSpPr/>
      </dsp:nvSpPr>
      <dsp:spPr>
        <a:xfrm>
          <a:off x="0" y="2524"/>
          <a:ext cx="1302067" cy="1307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01" tIns="129192" rIns="68901" bIns="12919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Introduce</a:t>
          </a:r>
        </a:p>
      </dsp:txBody>
      <dsp:txXfrm>
        <a:off x="0" y="2524"/>
        <a:ext cx="1302067" cy="1307909"/>
      </dsp:txXfrm>
    </dsp:sp>
    <dsp:sp modelId="{272A1DDD-F304-1349-AB43-1E8E4B67B9D2}">
      <dsp:nvSpPr>
        <dsp:cNvPr id="0" name=""/>
        <dsp:cNvSpPr/>
      </dsp:nvSpPr>
      <dsp:spPr>
        <a:xfrm>
          <a:off x="1302067" y="1388909"/>
          <a:ext cx="5208269" cy="1307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055" tIns="332209" rIns="101055" bIns="33220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Sign on to a bill as an author</a:t>
          </a:r>
        </a:p>
      </dsp:txBody>
      <dsp:txXfrm>
        <a:off x="1302067" y="1388909"/>
        <a:ext cx="5208269" cy="1307909"/>
      </dsp:txXfrm>
    </dsp:sp>
    <dsp:sp modelId="{40A6CB12-2334-7F4B-B8F7-BE7D1E1D9B53}">
      <dsp:nvSpPr>
        <dsp:cNvPr id="0" name=""/>
        <dsp:cNvSpPr/>
      </dsp:nvSpPr>
      <dsp:spPr>
        <a:xfrm>
          <a:off x="0" y="1388909"/>
          <a:ext cx="1302067" cy="1307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01" tIns="129192" rIns="68901" bIns="12919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Sign on</a:t>
          </a:r>
        </a:p>
      </dsp:txBody>
      <dsp:txXfrm>
        <a:off x="0" y="1388909"/>
        <a:ext cx="1302067" cy="1307909"/>
      </dsp:txXfrm>
    </dsp:sp>
    <dsp:sp modelId="{C6C2DA4E-7EDC-1E4E-97B5-D0B8A8536D69}">
      <dsp:nvSpPr>
        <dsp:cNvPr id="0" name=""/>
        <dsp:cNvSpPr/>
      </dsp:nvSpPr>
      <dsp:spPr>
        <a:xfrm>
          <a:off x="1302067" y="2775293"/>
          <a:ext cx="5208269" cy="1307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055" tIns="332209" rIns="101055" bIns="33220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Vote “Yay” or “Nay” for a bill</a:t>
          </a:r>
        </a:p>
      </dsp:txBody>
      <dsp:txXfrm>
        <a:off x="1302067" y="2775293"/>
        <a:ext cx="5208269" cy="1307909"/>
      </dsp:txXfrm>
    </dsp:sp>
    <dsp:sp modelId="{C5B2FDF1-FA3F-3743-BECA-2EF5EE4E9903}">
      <dsp:nvSpPr>
        <dsp:cNvPr id="0" name=""/>
        <dsp:cNvSpPr/>
      </dsp:nvSpPr>
      <dsp:spPr>
        <a:xfrm>
          <a:off x="0" y="2775293"/>
          <a:ext cx="1302067" cy="1307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01" tIns="129192" rIns="68901" bIns="12919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Vote</a:t>
          </a:r>
        </a:p>
      </dsp:txBody>
      <dsp:txXfrm>
        <a:off x="0" y="2775293"/>
        <a:ext cx="1302067" cy="1307909"/>
      </dsp:txXfrm>
    </dsp:sp>
    <dsp:sp modelId="{D863185B-2B6E-AF45-8332-28642E3B0E94}">
      <dsp:nvSpPr>
        <dsp:cNvPr id="0" name=""/>
        <dsp:cNvSpPr/>
      </dsp:nvSpPr>
      <dsp:spPr>
        <a:xfrm>
          <a:off x="1302067" y="4161678"/>
          <a:ext cx="5208269" cy="1307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055" tIns="332209" rIns="101055" bIns="33220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Increase funding</a:t>
          </a:r>
        </a:p>
      </dsp:txBody>
      <dsp:txXfrm>
        <a:off x="1302067" y="4161678"/>
        <a:ext cx="5208269" cy="1307909"/>
      </dsp:txXfrm>
    </dsp:sp>
    <dsp:sp modelId="{878B8220-73F2-6241-9C77-F4505AB15BB7}">
      <dsp:nvSpPr>
        <dsp:cNvPr id="0" name=""/>
        <dsp:cNvSpPr/>
      </dsp:nvSpPr>
      <dsp:spPr>
        <a:xfrm>
          <a:off x="0" y="4161678"/>
          <a:ext cx="1302067" cy="1307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01" tIns="129192" rIns="68901" bIns="12919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Funding</a:t>
          </a:r>
        </a:p>
      </dsp:txBody>
      <dsp:txXfrm>
        <a:off x="0" y="4161678"/>
        <a:ext cx="1302067" cy="1307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C9244-D8FE-4544-97D8-B26373297024}" type="datetimeFigureOut">
              <a:rPr lang="en-US" smtClean="0"/>
              <a:t>6/18/21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71609-61DB-5245-8548-33997F92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7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36A8E8C-36DC-AF4D-BCC5-49D0ECC476D2}" type="datetime1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8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D1E2-0D2F-634C-923A-4D6C39585F0E}" type="datetime1">
              <a:rPr lang="en-US" smtClean="0"/>
              <a:t>6/18/21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9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F9C08BE-F5D0-5245-8EB5-B99DB0008682}" type="datetime1">
              <a:rPr lang="en-US" smtClean="0"/>
              <a:t>6/18/21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63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6C416A-5B2E-A542-A837-815ED4C53D99}" type="datetime1">
              <a:rPr lang="en-US" smtClean="0"/>
              <a:t>6/18/21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332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294A26-D7C1-DB4D-9B0A-1E95B37D71EA}" type="datetime1">
              <a:rPr lang="en-US" smtClean="0"/>
              <a:t>6/18/21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21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0067-2194-0F4E-9F84-40D59D9DA7F5}" type="datetime1">
              <a:rPr lang="en-US" smtClean="0"/>
              <a:t>6/18/21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4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D75-6B47-CE4F-901D-6F78D2773E9A}" type="datetime1">
              <a:rPr lang="en-US" smtClean="0"/>
              <a:t>6/18/21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23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8D47-75B6-9B47-B81C-0F1CBAE5229C}" type="datetime1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99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84F2AC-A4D5-A04A-8BBB-0AA5E50B2C2B}" type="datetime1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9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7A5E-F646-5941-9251-60574FBE1CFE}" type="datetime1">
              <a:rPr lang="en-US" smtClean="0"/>
              <a:t>6/18/21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5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07EB8D9-2C2B-1348-8BD6-7BE92B4D8470}" type="datetime1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8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4EFA-46BC-0846-A031-EC020CB0AF40}" type="datetime1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6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DA57-1626-0E4D-BC86-D388650AE2F4}" type="datetime1">
              <a:rPr lang="en-US" smtClean="0"/>
              <a:t>6/18/21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7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38E1-A9CC-2849-8EB4-70138D2F9725}" type="datetime1">
              <a:rPr lang="en-US" smtClean="0"/>
              <a:t>6/18/21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0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7C37-1E2F-3C48-8E5F-CC39DB889574}" type="datetime1">
              <a:rPr lang="en-US" smtClean="0"/>
              <a:t>6/18/21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3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15C1-DD75-D54F-8F65-7D8E141BA5B1}" type="datetime1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7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962A-73C8-2A4B-A93C-AB2A2E222B5D}" type="datetime1">
              <a:rPr lang="en-US" smtClean="0"/>
              <a:t>6/18/21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9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F3C7B-F8A6-A142-8E08-8FBDBE5A97EA}" type="datetime1">
              <a:rPr lang="en-US" smtClean="0"/>
              <a:t>6/18/21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0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n24sTYqpqDM?feature=oembed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ont steps and columns of a majestic city building">
            <a:extLst>
              <a:ext uri="{FF2B5EF4-FFF2-40B4-BE49-F238E27FC236}">
                <a16:creationId xmlns:a16="http://schemas.microsoft.com/office/drawing/2014/main" id="{84D78AE9-445F-4B21-BA9B-0D5888BB8E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15747"/>
          <a:stretch/>
        </p:blipFill>
        <p:spPr>
          <a:xfrm>
            <a:off x="20" y="1376"/>
            <a:ext cx="12191980" cy="685662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E7E3DB9-AD8E-084A-9296-DBB0E69E1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64" y="2286971"/>
            <a:ext cx="10190071" cy="15150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Advocacy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600E32-BE6E-A24B-9599-78433773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68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54662-901F-7C4D-9C3A-A6418FB57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36" y="557191"/>
            <a:ext cx="4694170" cy="5580556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Aspects of Advocacy Communications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015A33-977E-4983-99E1-F8F7AD261B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158661"/>
              </p:ext>
            </p:extLst>
          </p:nvPr>
        </p:nvGraphicFramePr>
        <p:xfrm>
          <a:off x="5638800" y="304800"/>
          <a:ext cx="5715000" cy="587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464117-9122-D443-AE22-8E70224FA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keup brush with purple powder on a black background">
            <a:extLst>
              <a:ext uri="{FF2B5EF4-FFF2-40B4-BE49-F238E27FC236}">
                <a16:creationId xmlns:a16="http://schemas.microsoft.com/office/drawing/2014/main" id="{CECB4CDF-6456-43C3-823F-8AB006D7CB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9822" r="-1" b="7755"/>
          <a:stretch/>
        </p:blipFill>
        <p:spPr>
          <a:xfrm>
            <a:off x="20" y="1376"/>
            <a:ext cx="12188932" cy="6856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935C67-6B84-C34B-8DF6-B16CD6DF9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54" y="565846"/>
            <a:ext cx="4958128" cy="37551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Legislative Brush 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CD64D9-EF88-DD4F-B7F3-053208C43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0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2A56C-E6CA-6444-A440-6879D1D36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708" y="712787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The Federal Government</a:t>
            </a:r>
          </a:p>
        </p:txBody>
      </p:sp>
      <p:pic>
        <p:nvPicPr>
          <p:cNvPr id="6" name="Content Placeholder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7EE4896-49FD-A149-A607-B59FFD29A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9692" y="1691323"/>
            <a:ext cx="8992616" cy="445389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4E807E-07EE-8340-8E06-6B4BF28E2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37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F4217-2F0C-F04F-8ECA-39DC125B1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US" dirty="0"/>
              <a:t>Minnesota State Government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542BD-C311-5B4F-97B9-F36AC12B5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pPr lvl="1"/>
            <a:r>
              <a:rPr lang="en-US" dirty="0"/>
              <a:t>Legislative</a:t>
            </a:r>
          </a:p>
          <a:p>
            <a:pPr lvl="2"/>
            <a:r>
              <a:rPr lang="en-US" dirty="0"/>
              <a:t>House</a:t>
            </a:r>
          </a:p>
          <a:p>
            <a:pPr lvl="2"/>
            <a:r>
              <a:rPr lang="en-US" dirty="0"/>
              <a:t>Senate</a:t>
            </a:r>
          </a:p>
          <a:p>
            <a:pPr lvl="1"/>
            <a:r>
              <a:rPr lang="en-US" dirty="0"/>
              <a:t>Executive</a:t>
            </a:r>
          </a:p>
          <a:p>
            <a:pPr lvl="2"/>
            <a:r>
              <a:rPr lang="en-US" dirty="0"/>
              <a:t>Governor</a:t>
            </a:r>
          </a:p>
          <a:p>
            <a:pPr lvl="2"/>
            <a:r>
              <a:rPr lang="en-US" dirty="0"/>
              <a:t>Lieutenant Governor</a:t>
            </a:r>
          </a:p>
          <a:p>
            <a:pPr lvl="2"/>
            <a:r>
              <a:rPr lang="en-US" dirty="0"/>
              <a:t>Departments</a:t>
            </a:r>
          </a:p>
          <a:p>
            <a:pPr lvl="3"/>
            <a:r>
              <a:rPr lang="en-US" dirty="0"/>
              <a:t>Health and Human Services</a:t>
            </a:r>
          </a:p>
          <a:p>
            <a:pPr lvl="3"/>
            <a:r>
              <a:rPr lang="en-US" dirty="0"/>
              <a:t>Department of  Health</a:t>
            </a:r>
          </a:p>
          <a:p>
            <a:pPr lvl="3"/>
            <a:r>
              <a:rPr lang="en-US" dirty="0"/>
              <a:t>Board of Psychology</a:t>
            </a:r>
          </a:p>
          <a:p>
            <a:pPr lvl="1"/>
            <a:r>
              <a:rPr lang="en-US" dirty="0"/>
              <a:t>Judicial</a:t>
            </a:r>
          </a:p>
          <a:p>
            <a:pPr lvl="1"/>
            <a:r>
              <a:rPr lang="en-US" dirty="0"/>
              <a:t>Other Elected Offices</a:t>
            </a:r>
          </a:p>
          <a:p>
            <a:pPr lvl="2"/>
            <a:r>
              <a:rPr lang="en-US" dirty="0"/>
              <a:t>Attorney General</a:t>
            </a:r>
          </a:p>
          <a:p>
            <a:pPr lvl="2"/>
            <a:r>
              <a:rPr lang="en-US" dirty="0"/>
              <a:t>Secretary of State</a:t>
            </a:r>
          </a:p>
          <a:p>
            <a:pPr lvl="2"/>
            <a:r>
              <a:rPr lang="en-US" dirty="0"/>
              <a:t>State Auditor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7CC2C-12A5-E341-9EFE-BDDF628CC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71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 descr="Light bulb on yellow background with sketched light beams and cord">
            <a:extLst>
              <a:ext uri="{FF2B5EF4-FFF2-40B4-BE49-F238E27FC236}">
                <a16:creationId xmlns:a16="http://schemas.microsoft.com/office/drawing/2014/main" id="{26599C08-0919-4FBC-AF6E-9D00FE73CA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8555"/>
          <a:stretch/>
        </p:blipFill>
        <p:spPr>
          <a:xfrm>
            <a:off x="20" y="1376"/>
            <a:ext cx="12191980" cy="685662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1FEA547-D27B-8743-AAD5-0AC72DE2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156477"/>
            <a:ext cx="10190071" cy="151509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How an idea becomes a law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94B11D-F458-9946-890C-AFA5AA82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9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2F4C-046E-5645-B0B9-C04BD2789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US"/>
              <a:t>Process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F082DAA-EF92-294C-9439-277726B71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5362"/>
            <a:ext cx="4800600" cy="3552824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Author</a:t>
            </a:r>
          </a:p>
          <a:p>
            <a:r>
              <a:rPr lang="en-US" sz="2400" dirty="0">
                <a:solidFill>
                  <a:schemeClr val="tx1"/>
                </a:solidFill>
              </a:rPr>
              <a:t>Drafting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Introduction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Committee hearings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Conference committee</a:t>
            </a:r>
          </a:p>
          <a:p>
            <a:r>
              <a:rPr lang="en-US" sz="2400" dirty="0">
                <a:solidFill>
                  <a:schemeClr val="tx1"/>
                </a:solidFill>
              </a:rPr>
              <a:t>To the floor</a:t>
            </a:r>
          </a:p>
          <a:p>
            <a:r>
              <a:rPr lang="en-US" sz="2400" dirty="0">
                <a:solidFill>
                  <a:schemeClr val="tx1"/>
                </a:solidFill>
              </a:rPr>
              <a:t>Signed by the Governor</a:t>
            </a:r>
          </a:p>
        </p:txBody>
      </p:sp>
      <p:pic>
        <p:nvPicPr>
          <p:cNvPr id="7" name="Graphic 6" descr="Gavel">
            <a:extLst>
              <a:ext uri="{FF2B5EF4-FFF2-40B4-BE49-F238E27FC236}">
                <a16:creationId xmlns:a16="http://schemas.microsoft.com/office/drawing/2014/main" id="{8E62CE14-12B6-480D-9DA0-F5A5CC6BD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3102" y="2745362"/>
            <a:ext cx="3552824" cy="3552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632378-6156-E346-86E5-8C115B20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0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626C8E-FB50-4909-8D9D-09E34A8DB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ED006F-534E-46AA-A794-9DAA58BAB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22C8AD-87CE-1D42-91BD-3DEBD52E1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410" y="1803405"/>
            <a:ext cx="6132990" cy="1825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/>
              <a:t>Nuts and Bolts of communicating with legislators</a:t>
            </a:r>
          </a:p>
        </p:txBody>
      </p:sp>
      <p:pic>
        <p:nvPicPr>
          <p:cNvPr id="4" name="Picture 3" descr="A picture containing metalware, screw&#10;&#10;Description automatically generated">
            <a:extLst>
              <a:ext uri="{FF2B5EF4-FFF2-40B4-BE49-F238E27FC236}">
                <a16:creationId xmlns:a16="http://schemas.microsoft.com/office/drawing/2014/main" id="{E49E4CA6-4223-D64A-A0E2-D87624E9F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752" y="2067459"/>
            <a:ext cx="2660904" cy="21287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3A3BF0-DBA5-3F45-BF82-32A2B0447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64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7626C8E-FB50-4909-8D9D-09E34A8DB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AED006F-534E-46AA-A794-9DAA58BAB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48CB70D-AB61-4826-8C8D-C95CBCF21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60126"/>
            <a:ext cx="12192000" cy="249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DA9EF-324A-F64B-AE13-A6E1AD1C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98999"/>
            <a:ext cx="10820400" cy="8212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700" dirty="0"/>
              <a:t>Advocacy I s A Marathon not a sprint </a:t>
            </a:r>
            <a:endParaRPr lang="en-US" sz="3700"/>
          </a:p>
        </p:txBody>
      </p:sp>
      <p:pic>
        <p:nvPicPr>
          <p:cNvPr id="7" name="Graphic 6" descr="Run">
            <a:extLst>
              <a:ext uri="{FF2B5EF4-FFF2-40B4-BE49-F238E27FC236}">
                <a16:creationId xmlns:a16="http://schemas.microsoft.com/office/drawing/2014/main" id="{118D9719-FF88-43DD-88B9-6A640717C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457" y="640080"/>
            <a:ext cx="3602736" cy="360273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2B1D38-0DC6-E64F-8ACC-451DB037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86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5AE9C-AE41-E142-B748-F2932327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70" y="1260627"/>
            <a:ext cx="3521830" cy="4953741"/>
          </a:xfrm>
        </p:spPr>
        <p:txBody>
          <a:bodyPr anchor="ctr">
            <a:normAutofit/>
          </a:bodyPr>
          <a:lstStyle/>
          <a:p>
            <a:r>
              <a:rPr lang="en-US" dirty="0"/>
              <a:t>Meeting with Legislators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28BA67-418C-4D42-B260-A31BD707A7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431798"/>
              </p:ext>
            </p:extLst>
          </p:nvPr>
        </p:nvGraphicFramePr>
        <p:xfrm>
          <a:off x="4625707" y="1983690"/>
          <a:ext cx="7004590" cy="2890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67C261-EE35-4943-8D49-2ED775FA7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25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5986-414B-9741-A05E-E9C50BD9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sz="2800"/>
              <a:t>Interacting with Legislators and Staff</a:t>
            </a:r>
            <a:br>
              <a:rPr lang="en-US" sz="2800"/>
            </a:br>
            <a:br>
              <a:rPr lang="en-US" sz="2800"/>
            </a:br>
            <a:r>
              <a:rPr lang="en-US" sz="2800"/>
              <a:t>DO: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39DA0A-AC48-4D52-8524-FD6A6626F1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766974"/>
              </p:ext>
            </p:extLst>
          </p:nvPr>
        </p:nvGraphicFramePr>
        <p:xfrm>
          <a:off x="685800" y="2487349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2E1CC8-107E-8140-BEA6-9B88563E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7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7A7E47ED-92A5-46D0-9855-4A2F924BD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73" r="11466" b="-2"/>
          <a:stretch/>
        </p:blipFill>
        <p:spPr>
          <a:xfrm>
            <a:off x="3048" y="10"/>
            <a:ext cx="6195372" cy="46182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1B0B0B-D913-D148-886F-4A3983427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0"/>
            <a:ext cx="10003218" cy="121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95573-15D7-F14A-91DF-C769C022F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399684"/>
            <a:ext cx="4800600" cy="39359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Advocacy is a set of targeted actions directed at decision makers in support or opposition of a specific policy issue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2044D-45A6-D84E-AAF9-50784841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62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3F96B-6B0C-9141-BA0F-F4FF65EC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legislators and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7B6B5-1728-B24B-9D6F-CCADDEE754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800" dirty="0"/>
              <a:t>DON’T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DEAAB0-6D96-CC43-B086-014E2BC6B6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>
              <a:lnSpc>
                <a:spcPct val="150000"/>
              </a:lnSpc>
            </a:pPr>
            <a:r>
              <a:rPr lang="en-US" dirty="0"/>
              <a:t>Underestimate staff</a:t>
            </a:r>
          </a:p>
          <a:p>
            <a:pPr>
              <a:lnSpc>
                <a:spcPct val="150000"/>
              </a:lnSpc>
            </a:pPr>
            <a:r>
              <a:rPr lang="en-US" dirty="0"/>
              <a:t>Make phone calls or check email during the meeting</a:t>
            </a:r>
          </a:p>
          <a:p>
            <a:pPr>
              <a:lnSpc>
                <a:spcPct val="150000"/>
              </a:lnSpc>
            </a:pPr>
            <a:r>
              <a:rPr lang="en-US" dirty="0"/>
              <a:t>Underestimate the power of data</a:t>
            </a:r>
          </a:p>
          <a:p>
            <a:pPr>
              <a:lnSpc>
                <a:spcPct val="150000"/>
              </a:lnSpc>
            </a:pPr>
            <a:r>
              <a:rPr lang="en-US" dirty="0"/>
              <a:t>Forget you are the expert and the voter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283AE-BD96-8048-9822-120C0E10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13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266DA-17EE-9143-82DE-69729788B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4"/>
                </a:solidFill>
              </a:rPr>
              <a:t>Personal Stories are Golden</a:t>
            </a:r>
            <a:endParaRPr lang="en-US" dirty="0">
              <a:solidFill>
                <a:schemeClr val="accent4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0F60C4-6432-46B2-9F5F-29FFAC155D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713717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68E782-A321-354D-89DE-D005422C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79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A97A-A3B4-5A45-A652-606483B0E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“Ask”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EAFE6EF-25F0-4703-9C63-F9B696FEC1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114745"/>
              </p:ext>
            </p:extLst>
          </p:nvPr>
        </p:nvGraphicFramePr>
        <p:xfrm>
          <a:off x="4995863" y="746125"/>
          <a:ext cx="6510337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A0A25-5B03-694A-A32C-ADAC9602D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What do you want your legislator to do?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D09D36-64B4-3648-B1FA-C1CF8E63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19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732F5-18AF-0A45-8215-B63D2E8E5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6248" y="758952"/>
            <a:ext cx="5759431" cy="3566160"/>
          </a:xfrm>
        </p:spPr>
        <p:txBody>
          <a:bodyPr>
            <a:normAutofit/>
          </a:bodyPr>
          <a:lstStyle/>
          <a:p>
            <a:r>
              <a:rPr lang="en-US" dirty="0"/>
              <a:t>Thank You For Your Advocacy</a:t>
            </a:r>
          </a:p>
        </p:txBody>
      </p:sp>
      <p:pic>
        <p:nvPicPr>
          <p:cNvPr id="8" name="Graphic 7" descr="Marketing">
            <a:extLst>
              <a:ext uri="{FF2B5EF4-FFF2-40B4-BE49-F238E27FC236}">
                <a16:creationId xmlns:a16="http://schemas.microsoft.com/office/drawing/2014/main" id="{A1E0CE12-732A-4C8A-8BE2-68FE04DFE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99" y="1163529"/>
            <a:ext cx="4001315" cy="400131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353700-D1FE-9240-99AE-7CB42A6D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65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38361-9FFF-2945-9E1B-072CC118B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Advocacy of psychology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C7E5E-A6FE-CA43-8FA9-80AFB3711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“…psychology advocacy is a process of “informing and assisting decision-makers . . . who promote the interests of clients, health care systems, public and welfare issues, and professional psychology” (</a:t>
            </a:r>
            <a:r>
              <a:rPr lang="en-US" sz="2800" dirty="0" err="1"/>
              <a:t>Lating</a:t>
            </a:r>
            <a:r>
              <a:rPr lang="en-US" sz="2800" dirty="0"/>
              <a:t> et al., 2009, p. 106). </a:t>
            </a:r>
          </a:p>
          <a:p>
            <a:r>
              <a:rPr lang="en-US" sz="900" dirty="0" err="1"/>
              <a:t>Lating</a:t>
            </a:r>
            <a:r>
              <a:rPr lang="en-US" sz="900" dirty="0"/>
              <a:t>, J. M., Barnett, J. E., &amp; Horowitz, M. (2009). Increasing advocacy awareness within professional psychology training programs: The 2005 National Council of Schools and Programs of Professional Psychology survey. </a:t>
            </a:r>
            <a:r>
              <a:rPr lang="en-US" sz="900" i="1" dirty="0"/>
              <a:t>Training and Education in Professional Psychology, 3, </a:t>
            </a:r>
            <a:r>
              <a:rPr lang="en-US" sz="900" dirty="0"/>
              <a:t>106– 110. </a:t>
            </a:r>
          </a:p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F787C-AF33-314C-BA65-5380509C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04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2770B5F4-AED0-4A3A-859D-B6239ED38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nline Media 2" descr="Why you must stand up for psychological science">
            <a:hlinkClick r:id="" action="ppaction://media"/>
            <a:extLst>
              <a:ext uri="{FF2B5EF4-FFF2-40B4-BE49-F238E27FC236}">
                <a16:creationId xmlns:a16="http://schemas.microsoft.com/office/drawing/2014/main" id="{E5E4942D-2BA7-6A4F-81F4-C58E0AB5D0E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1572552" y="873252"/>
            <a:ext cx="9046895" cy="5111496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218504-F440-4140-98E6-8ADBE22D2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372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D82B23-7173-594B-9D28-AF64CC9F6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en-US" dirty="0"/>
              <a:t>Consequences of Not Getting Involved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4E8374-8025-4948-A748-7F5DE45B3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0" y="559813"/>
            <a:ext cx="4467677" cy="555327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Encroachments on scope of practice</a:t>
            </a:r>
          </a:p>
          <a:p>
            <a:r>
              <a:rPr lang="en-US" dirty="0">
                <a:solidFill>
                  <a:schemeClr val="tx2"/>
                </a:solidFill>
              </a:rPr>
              <a:t>No voice in Board of Psychology discussions</a:t>
            </a:r>
          </a:p>
          <a:p>
            <a:r>
              <a:rPr lang="en-US" dirty="0">
                <a:solidFill>
                  <a:schemeClr val="tx2"/>
                </a:solidFill>
              </a:rPr>
              <a:t>Not being considered an essential provider</a:t>
            </a:r>
          </a:p>
          <a:p>
            <a:r>
              <a:rPr lang="en-US" dirty="0">
                <a:solidFill>
                  <a:schemeClr val="tx2"/>
                </a:solidFill>
              </a:rPr>
              <a:t>Living with unacceptable issues </a:t>
            </a:r>
          </a:p>
          <a:p>
            <a:r>
              <a:rPr lang="en-US" dirty="0">
                <a:solidFill>
                  <a:schemeClr val="tx2"/>
                </a:solidFill>
              </a:rPr>
              <a:t>No voice to increase loan forgiveness programs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93C201-B5F7-1346-8FE5-59DC02CF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7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9305D-432B-C74F-B3FC-B7246BA4F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3386558" cy="5577934"/>
          </a:xfrm>
        </p:spPr>
        <p:txBody>
          <a:bodyPr>
            <a:normAutofit/>
          </a:bodyPr>
          <a:lstStyle/>
          <a:p>
            <a:r>
              <a:rPr lang="en-US" sz="4100" dirty="0"/>
              <a:t>Why Advocacy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D7106E1-7C86-461C-8AC5-5C7B1EACDC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909869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69CFE3-096B-CB49-8607-E19A505C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03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C89FE-918B-D44B-B66A-D1B27BA52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US"/>
              <a:t>Advocacy Communications</a:t>
            </a:r>
            <a:endParaRPr lang="en-US" dirty="0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7220EA74-BD8B-48EA-9F65-26A14DDE55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741301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2145D7-3E19-104A-8EA4-90A0EC12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66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king space background">
            <a:extLst>
              <a:ext uri="{FF2B5EF4-FFF2-40B4-BE49-F238E27FC236}">
                <a16:creationId xmlns:a16="http://schemas.microsoft.com/office/drawing/2014/main" id="{6317C74F-9FAC-4213-B031-53D49A0026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7863" r="-1" b="7862"/>
          <a:stretch/>
        </p:blipFill>
        <p:spPr>
          <a:xfrm>
            <a:off x="1524" y="371078"/>
            <a:ext cx="12188952" cy="6856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617A66-1952-5C4C-A4A0-35CCB111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0" y="726066"/>
            <a:ext cx="9774619" cy="2474333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Examples of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BA777-6D84-494C-BCFE-5DE40A789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2" y="3429000"/>
            <a:ext cx="9954076" cy="2809754"/>
          </a:xfrm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  <a:buFont typeface="Wingdings 2" charset="2"/>
              <a:buChar char=""/>
            </a:pPr>
            <a:r>
              <a:rPr lang="en-US" sz="2400" dirty="0">
                <a:solidFill>
                  <a:srgbClr val="FFFFFF"/>
                </a:solidFill>
              </a:rPr>
              <a:t>Voting</a:t>
            </a:r>
          </a:p>
          <a:p>
            <a:pPr algn="ctr">
              <a:lnSpc>
                <a:spcPct val="100000"/>
              </a:lnSpc>
              <a:buFont typeface="Wingdings 2" charset="2"/>
              <a:buChar char=""/>
            </a:pPr>
            <a:r>
              <a:rPr lang="en-US" sz="2400" dirty="0">
                <a:solidFill>
                  <a:srgbClr val="FFFFFF"/>
                </a:solidFill>
              </a:rPr>
              <a:t>Meeting with legislators</a:t>
            </a:r>
          </a:p>
          <a:p>
            <a:pPr algn="ctr">
              <a:lnSpc>
                <a:spcPct val="100000"/>
              </a:lnSpc>
              <a:buFont typeface="Wingdings 2" charset="2"/>
              <a:buChar char=""/>
            </a:pPr>
            <a:r>
              <a:rPr lang="en-US" sz="2400" dirty="0">
                <a:solidFill>
                  <a:srgbClr val="FFFFFF"/>
                </a:solidFill>
              </a:rPr>
              <a:t>Emailing legislators</a:t>
            </a:r>
          </a:p>
          <a:p>
            <a:pPr algn="ctr">
              <a:lnSpc>
                <a:spcPct val="100000"/>
              </a:lnSpc>
              <a:buFont typeface="Wingdings 2" charset="2"/>
              <a:buChar char=""/>
            </a:pPr>
            <a:r>
              <a:rPr lang="en-US" sz="2400" dirty="0">
                <a:solidFill>
                  <a:srgbClr val="FFFFFF"/>
                </a:solidFill>
              </a:rPr>
              <a:t>Making comments on proposed rules</a:t>
            </a:r>
          </a:p>
          <a:p>
            <a:pPr algn="ctr">
              <a:lnSpc>
                <a:spcPct val="100000"/>
              </a:lnSpc>
              <a:buFont typeface="Wingdings 2" charset="2"/>
              <a:buChar char=""/>
            </a:pPr>
            <a:r>
              <a:rPr lang="en-US" sz="2400" dirty="0">
                <a:solidFill>
                  <a:srgbClr val="FFFFFF"/>
                </a:solidFill>
              </a:rPr>
              <a:t>Testifying about bills </a:t>
            </a:r>
          </a:p>
          <a:p>
            <a:pPr algn="ctr">
              <a:lnSpc>
                <a:spcPct val="100000"/>
              </a:lnSpc>
              <a:buFont typeface="Wingdings 2" charset="2"/>
              <a:buChar char=""/>
            </a:pPr>
            <a:r>
              <a:rPr lang="en-US" sz="2400" dirty="0">
                <a:solidFill>
                  <a:srgbClr val="FFFFFF"/>
                </a:solidFill>
              </a:rPr>
              <a:t>Writing a letter to the editor</a:t>
            </a:r>
          </a:p>
          <a:p>
            <a:pPr algn="ctr">
              <a:lnSpc>
                <a:spcPct val="100000"/>
              </a:lnSpc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D874C-7642-024F-8C92-17FB0782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67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A2A5-4905-474E-A9EA-4E472EA5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F2AAD-5F1C-7B4C-8C19-9AF9B913C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3600" dirty="0"/>
              <a:t>Educating</a:t>
            </a:r>
          </a:p>
          <a:p>
            <a:pPr lvl="1"/>
            <a:r>
              <a:rPr lang="en-US" sz="3200" dirty="0"/>
              <a:t>Inform</a:t>
            </a:r>
          </a:p>
          <a:p>
            <a:pPr lvl="1"/>
            <a:r>
              <a:rPr lang="en-US" sz="3200" dirty="0"/>
              <a:t>Advise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3600" dirty="0"/>
              <a:t>Election Activities</a:t>
            </a:r>
          </a:p>
          <a:p>
            <a:pPr lvl="1"/>
            <a:r>
              <a:rPr lang="en-US" sz="3200" dirty="0"/>
              <a:t>Attend Convention</a:t>
            </a:r>
          </a:p>
          <a:p>
            <a:pPr lvl="1"/>
            <a:r>
              <a:rPr lang="en-US" sz="3200" dirty="0"/>
              <a:t>PAC</a:t>
            </a:r>
          </a:p>
          <a:p>
            <a:pPr marL="457200" lvl="1" indent="0">
              <a:buNone/>
            </a:pPr>
            <a:endParaRPr lang="en-US" sz="3200" dirty="0"/>
          </a:p>
          <a:p>
            <a:r>
              <a:rPr lang="en-US" sz="3600" dirty="0"/>
              <a:t>Lobbying</a:t>
            </a:r>
          </a:p>
          <a:p>
            <a:pPr lvl="1"/>
            <a:r>
              <a:rPr lang="en-US" sz="3200" dirty="0"/>
              <a:t>Direct</a:t>
            </a:r>
          </a:p>
          <a:p>
            <a:pPr lvl="1"/>
            <a:r>
              <a:rPr lang="en-US" sz="3200" dirty="0"/>
              <a:t>Coalition</a:t>
            </a:r>
          </a:p>
          <a:p>
            <a:pPr lvl="1"/>
            <a:r>
              <a:rPr lang="en-US" sz="3200" dirty="0"/>
              <a:t>Grassroots</a:t>
            </a:r>
          </a:p>
          <a:p>
            <a:pPr lvl="1"/>
            <a:r>
              <a:rPr lang="en-US" sz="3200" dirty="0" err="1"/>
              <a:t>Grasstops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2E1D6-34A0-8A45-B824-928B2D95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984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8.3"/>
</p:tagLst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{FB423AC0-F227-204E-AB8A-27B74B220C4F}tf10001079</Template>
  <TotalTime>33926</TotalTime>
  <Words>497</Words>
  <Application>Microsoft Macintosh PowerPoint</Application>
  <PresentationFormat>Widescreen</PresentationFormat>
  <Paragraphs>133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2</vt:lpstr>
      <vt:lpstr>Vapor Trail</vt:lpstr>
      <vt:lpstr>Advocacy</vt:lpstr>
      <vt:lpstr>Advocacy</vt:lpstr>
      <vt:lpstr>Advocacy of psychology</vt:lpstr>
      <vt:lpstr>PowerPoint Presentation</vt:lpstr>
      <vt:lpstr>Consequences of Not Getting Involved</vt:lpstr>
      <vt:lpstr>Why Advocacy</vt:lpstr>
      <vt:lpstr>Advocacy Communications</vt:lpstr>
      <vt:lpstr>Examples of Advocacy</vt:lpstr>
      <vt:lpstr>Types of Activities</vt:lpstr>
      <vt:lpstr>Aspects of Advocacy Communications</vt:lpstr>
      <vt:lpstr>Legislative Brush Up</vt:lpstr>
      <vt:lpstr>The Federal Government</vt:lpstr>
      <vt:lpstr>Minnesota State Government</vt:lpstr>
      <vt:lpstr>How an idea becomes a law</vt:lpstr>
      <vt:lpstr>Process</vt:lpstr>
      <vt:lpstr>Nuts and Bolts of communicating with legislators</vt:lpstr>
      <vt:lpstr>Advocacy I s A Marathon not a sprint </vt:lpstr>
      <vt:lpstr>Meeting with Legislators</vt:lpstr>
      <vt:lpstr>Interacting with Legislators and Staff  DO:</vt:lpstr>
      <vt:lpstr>Interacting with legislators and Staff</vt:lpstr>
      <vt:lpstr>Personal Stories are Golden</vt:lpstr>
      <vt:lpstr>The “Ask”</vt:lpstr>
      <vt:lpstr>Thank You For Your Advocacy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Trisha Stark</dc:creator>
  <cp:lastModifiedBy>Trisha Stark</cp:lastModifiedBy>
  <cp:revision>78</cp:revision>
  <dcterms:created xsi:type="dcterms:W3CDTF">2021-02-14T21:21:26Z</dcterms:created>
  <dcterms:modified xsi:type="dcterms:W3CDTF">2021-06-28T18:25:03Z</dcterms:modified>
</cp:coreProperties>
</file>