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/>
    <p:restoredTop sz="96327"/>
  </p:normalViewPr>
  <p:slideViewPr>
    <p:cSldViewPr snapToGrid="0" snapToObjects="1" showGuides="1">
      <p:cViewPr varScale="1">
        <p:scale>
          <a:sx n="38" d="100"/>
          <a:sy n="38" d="100"/>
        </p:scale>
        <p:origin x="208" y="17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1A8D3E-6ADA-4026-A577-88BFCA36705A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75A2E05-50A9-42F1-A7B8-E3998D95CC82}">
      <dgm:prSet/>
      <dgm:spPr/>
      <dgm:t>
        <a:bodyPr/>
        <a:lstStyle/>
        <a:p>
          <a:r>
            <a:rPr lang="en-US"/>
            <a:t>Name</a:t>
          </a:r>
        </a:p>
      </dgm:t>
    </dgm:pt>
    <dgm:pt modelId="{676B63B4-B9D9-4B45-A7D8-DFD8644C6ED3}" type="parTrans" cxnId="{0F3EA267-CC67-46AA-AB59-E6D99F5613A9}">
      <dgm:prSet/>
      <dgm:spPr/>
      <dgm:t>
        <a:bodyPr/>
        <a:lstStyle/>
        <a:p>
          <a:endParaRPr lang="en-US"/>
        </a:p>
      </dgm:t>
    </dgm:pt>
    <dgm:pt modelId="{94666593-9860-4EB1-A96D-F5C584C8AA5B}" type="sibTrans" cxnId="{0F3EA267-CC67-46AA-AB59-E6D99F5613A9}">
      <dgm:prSet/>
      <dgm:spPr/>
      <dgm:t>
        <a:bodyPr/>
        <a:lstStyle/>
        <a:p>
          <a:endParaRPr lang="en-US"/>
        </a:p>
      </dgm:t>
    </dgm:pt>
    <dgm:pt modelId="{A2BC96F2-A9E0-4D74-ABD6-D8D45BFDB195}">
      <dgm:prSet/>
      <dgm:spPr/>
      <dgm:t>
        <a:bodyPr/>
        <a:lstStyle/>
        <a:p>
          <a:r>
            <a:rPr lang="en-US"/>
            <a:t>Identify yourself as a psychologist</a:t>
          </a:r>
        </a:p>
      </dgm:t>
    </dgm:pt>
    <dgm:pt modelId="{1A4E45A8-877A-4583-9AF0-B69144DA6FE3}" type="parTrans" cxnId="{A4C28876-3800-43A1-AD5E-68940D955DD4}">
      <dgm:prSet/>
      <dgm:spPr/>
      <dgm:t>
        <a:bodyPr/>
        <a:lstStyle/>
        <a:p>
          <a:endParaRPr lang="en-US"/>
        </a:p>
      </dgm:t>
    </dgm:pt>
    <dgm:pt modelId="{D5F6779A-8D19-431E-8FD2-04238D3E0FFA}" type="sibTrans" cxnId="{A4C28876-3800-43A1-AD5E-68940D955DD4}">
      <dgm:prSet/>
      <dgm:spPr/>
      <dgm:t>
        <a:bodyPr/>
        <a:lstStyle/>
        <a:p>
          <a:endParaRPr lang="en-US"/>
        </a:p>
      </dgm:t>
    </dgm:pt>
    <dgm:pt modelId="{375C50A8-04D3-44EF-AC09-60F138ABB625}">
      <dgm:prSet/>
      <dgm:spPr/>
      <dgm:t>
        <a:bodyPr/>
        <a:lstStyle/>
        <a:p>
          <a:r>
            <a:rPr lang="en-US"/>
            <a:t>Constituent</a:t>
          </a:r>
        </a:p>
      </dgm:t>
    </dgm:pt>
    <dgm:pt modelId="{B5D1562D-E8BF-44C0-A7AA-211B20EFA153}" type="parTrans" cxnId="{53E2ADBD-69AD-4EB9-AA74-5F77F2EB1D6C}">
      <dgm:prSet/>
      <dgm:spPr/>
      <dgm:t>
        <a:bodyPr/>
        <a:lstStyle/>
        <a:p>
          <a:endParaRPr lang="en-US"/>
        </a:p>
      </dgm:t>
    </dgm:pt>
    <dgm:pt modelId="{C96F2FC8-8B80-4644-8103-00815D34E361}" type="sibTrans" cxnId="{53E2ADBD-69AD-4EB9-AA74-5F77F2EB1D6C}">
      <dgm:prSet/>
      <dgm:spPr/>
      <dgm:t>
        <a:bodyPr/>
        <a:lstStyle/>
        <a:p>
          <a:endParaRPr lang="en-US"/>
        </a:p>
      </dgm:t>
    </dgm:pt>
    <dgm:pt modelId="{4C7F42E2-6FD3-4A18-A13F-F74DE6CECDF1}">
      <dgm:prSet/>
      <dgm:spPr/>
      <dgm:t>
        <a:bodyPr/>
        <a:lstStyle/>
        <a:p>
          <a:r>
            <a:rPr lang="en-US"/>
            <a:t>Home Address</a:t>
          </a:r>
        </a:p>
      </dgm:t>
    </dgm:pt>
    <dgm:pt modelId="{024CF775-C60C-43FD-ABD9-75906F54F82A}" type="parTrans" cxnId="{A6CB4A5E-CAB5-447B-8980-D5FC5708A3D7}">
      <dgm:prSet/>
      <dgm:spPr/>
      <dgm:t>
        <a:bodyPr/>
        <a:lstStyle/>
        <a:p>
          <a:endParaRPr lang="en-US"/>
        </a:p>
      </dgm:t>
    </dgm:pt>
    <dgm:pt modelId="{20785303-6300-468B-A677-245335CDD1F1}" type="sibTrans" cxnId="{A6CB4A5E-CAB5-447B-8980-D5FC5708A3D7}">
      <dgm:prSet/>
      <dgm:spPr/>
      <dgm:t>
        <a:bodyPr/>
        <a:lstStyle/>
        <a:p>
          <a:endParaRPr lang="en-US"/>
        </a:p>
      </dgm:t>
    </dgm:pt>
    <dgm:pt modelId="{F5E69F41-338E-4CD3-896F-51142080CF77}">
      <dgm:prSet/>
      <dgm:spPr/>
      <dgm:t>
        <a:bodyPr/>
        <a:lstStyle/>
        <a:p>
          <a:r>
            <a:rPr lang="en-US"/>
            <a:t>Issue you would like to meet about</a:t>
          </a:r>
        </a:p>
      </dgm:t>
    </dgm:pt>
    <dgm:pt modelId="{4B40E153-3CA0-4EAB-A682-48D5C14A4D29}" type="parTrans" cxnId="{F1A57E99-1583-49DA-972C-C9BDB884A9C3}">
      <dgm:prSet/>
      <dgm:spPr/>
      <dgm:t>
        <a:bodyPr/>
        <a:lstStyle/>
        <a:p>
          <a:endParaRPr lang="en-US"/>
        </a:p>
      </dgm:t>
    </dgm:pt>
    <dgm:pt modelId="{8280BA07-CCC5-4B06-971C-D5371F77747D}" type="sibTrans" cxnId="{F1A57E99-1583-49DA-972C-C9BDB884A9C3}">
      <dgm:prSet/>
      <dgm:spPr/>
      <dgm:t>
        <a:bodyPr/>
        <a:lstStyle/>
        <a:p>
          <a:endParaRPr lang="en-US"/>
        </a:p>
      </dgm:t>
    </dgm:pt>
    <dgm:pt modelId="{2F9D999E-D3D0-49D1-B4A5-1C9DD5CAAAED}">
      <dgm:prSet/>
      <dgm:spPr/>
      <dgm:t>
        <a:bodyPr/>
        <a:lstStyle/>
        <a:p>
          <a:r>
            <a:rPr lang="en-US" dirty="0"/>
            <a:t>Bill numbers if you have them</a:t>
          </a:r>
        </a:p>
      </dgm:t>
    </dgm:pt>
    <dgm:pt modelId="{994E09B8-53B6-4D80-AAFE-062B566F0D8A}" type="parTrans" cxnId="{C40E6C11-5015-43D1-B109-D0AF208399B8}">
      <dgm:prSet/>
      <dgm:spPr/>
      <dgm:t>
        <a:bodyPr/>
        <a:lstStyle/>
        <a:p>
          <a:endParaRPr lang="en-US"/>
        </a:p>
      </dgm:t>
    </dgm:pt>
    <dgm:pt modelId="{461C19DA-6C26-449E-93E4-7CED45F0C2A7}" type="sibTrans" cxnId="{C40E6C11-5015-43D1-B109-D0AF208399B8}">
      <dgm:prSet/>
      <dgm:spPr/>
      <dgm:t>
        <a:bodyPr/>
        <a:lstStyle/>
        <a:p>
          <a:endParaRPr lang="en-US"/>
        </a:p>
      </dgm:t>
    </dgm:pt>
    <dgm:pt modelId="{6BBDFC11-22F4-E744-B854-1F3CE4557426}">
      <dgm:prSet/>
      <dgm:spPr/>
      <dgm:t>
        <a:bodyPr/>
        <a:lstStyle/>
        <a:p>
          <a:r>
            <a:rPr lang="en-US" dirty="0"/>
            <a:t>Phone where you can be reached</a:t>
          </a:r>
        </a:p>
      </dgm:t>
    </dgm:pt>
    <dgm:pt modelId="{EDF427D7-232B-E24D-8962-5744184867E1}" type="parTrans" cxnId="{C9D62EB0-469C-714C-96B4-118F7C695074}">
      <dgm:prSet/>
      <dgm:spPr/>
      <dgm:t>
        <a:bodyPr/>
        <a:lstStyle/>
        <a:p>
          <a:endParaRPr lang="en-US"/>
        </a:p>
      </dgm:t>
    </dgm:pt>
    <dgm:pt modelId="{FBE90D76-3AD1-904D-BEA6-26BB4684BE96}" type="sibTrans" cxnId="{C9D62EB0-469C-714C-96B4-118F7C695074}">
      <dgm:prSet/>
      <dgm:spPr/>
    </dgm:pt>
    <dgm:pt modelId="{ADCA6F14-5D87-7348-B89E-D6EF474DB9CB}">
      <dgm:prSet/>
      <dgm:spPr/>
      <dgm:t>
        <a:bodyPr/>
        <a:lstStyle/>
        <a:p>
          <a:r>
            <a:rPr lang="en-US" dirty="0"/>
            <a:t>Email address</a:t>
          </a:r>
        </a:p>
      </dgm:t>
    </dgm:pt>
    <dgm:pt modelId="{77A29949-A397-304F-A23F-4788183A30EA}" type="parTrans" cxnId="{022B6B05-079F-C948-AD10-0A05A5CD88C1}">
      <dgm:prSet/>
      <dgm:spPr/>
      <dgm:t>
        <a:bodyPr/>
        <a:lstStyle/>
        <a:p>
          <a:endParaRPr lang="en-US"/>
        </a:p>
      </dgm:t>
    </dgm:pt>
    <dgm:pt modelId="{0A161236-5801-B148-935A-0A1575BF72D9}" type="sibTrans" cxnId="{022B6B05-079F-C948-AD10-0A05A5CD88C1}">
      <dgm:prSet/>
      <dgm:spPr/>
      <dgm:t>
        <a:bodyPr/>
        <a:lstStyle/>
        <a:p>
          <a:endParaRPr lang="en-US"/>
        </a:p>
      </dgm:t>
    </dgm:pt>
    <dgm:pt modelId="{F1435772-1FB6-F944-A163-D23B43AE7373}" type="pres">
      <dgm:prSet presAssocID="{031A8D3E-6ADA-4026-A577-88BFCA36705A}" presName="diagram" presStyleCnt="0">
        <dgm:presLayoutVars>
          <dgm:dir/>
          <dgm:resizeHandles val="exact"/>
        </dgm:presLayoutVars>
      </dgm:prSet>
      <dgm:spPr/>
    </dgm:pt>
    <dgm:pt modelId="{CB6ABD8B-B1C8-F04F-B047-7B2934E24036}" type="pres">
      <dgm:prSet presAssocID="{575A2E05-50A9-42F1-A7B8-E3998D95CC82}" presName="node" presStyleLbl="node1" presStyleIdx="0" presStyleCnt="8">
        <dgm:presLayoutVars>
          <dgm:bulletEnabled val="1"/>
        </dgm:presLayoutVars>
      </dgm:prSet>
      <dgm:spPr/>
    </dgm:pt>
    <dgm:pt modelId="{0B70B1F8-BDC0-2D46-9165-240BB50F41D3}" type="pres">
      <dgm:prSet presAssocID="{94666593-9860-4EB1-A96D-F5C584C8AA5B}" presName="sibTrans" presStyleCnt="0"/>
      <dgm:spPr/>
    </dgm:pt>
    <dgm:pt modelId="{6CDF6A8F-CF82-7344-A686-630B4CB75379}" type="pres">
      <dgm:prSet presAssocID="{A2BC96F2-A9E0-4D74-ABD6-D8D45BFDB195}" presName="node" presStyleLbl="node1" presStyleIdx="1" presStyleCnt="8">
        <dgm:presLayoutVars>
          <dgm:bulletEnabled val="1"/>
        </dgm:presLayoutVars>
      </dgm:prSet>
      <dgm:spPr/>
    </dgm:pt>
    <dgm:pt modelId="{A9E457D1-CD95-8044-805C-BF9592AE46A4}" type="pres">
      <dgm:prSet presAssocID="{D5F6779A-8D19-431E-8FD2-04238D3E0FFA}" presName="sibTrans" presStyleCnt="0"/>
      <dgm:spPr/>
    </dgm:pt>
    <dgm:pt modelId="{70FB131A-A89B-5B4D-83EB-6D352F017B06}" type="pres">
      <dgm:prSet presAssocID="{375C50A8-04D3-44EF-AC09-60F138ABB625}" presName="node" presStyleLbl="node1" presStyleIdx="2" presStyleCnt="8">
        <dgm:presLayoutVars>
          <dgm:bulletEnabled val="1"/>
        </dgm:presLayoutVars>
      </dgm:prSet>
      <dgm:spPr/>
    </dgm:pt>
    <dgm:pt modelId="{07D4F1F7-EF3B-1D4D-981B-E203A895722D}" type="pres">
      <dgm:prSet presAssocID="{C96F2FC8-8B80-4644-8103-00815D34E361}" presName="sibTrans" presStyleCnt="0"/>
      <dgm:spPr/>
    </dgm:pt>
    <dgm:pt modelId="{264E946B-58E3-EA42-AEB3-CDEF5FA5363E}" type="pres">
      <dgm:prSet presAssocID="{4C7F42E2-6FD3-4A18-A13F-F74DE6CECDF1}" presName="node" presStyleLbl="node1" presStyleIdx="3" presStyleCnt="8">
        <dgm:presLayoutVars>
          <dgm:bulletEnabled val="1"/>
        </dgm:presLayoutVars>
      </dgm:prSet>
      <dgm:spPr/>
    </dgm:pt>
    <dgm:pt modelId="{F3828832-E293-1947-AF5B-260B865C25DC}" type="pres">
      <dgm:prSet presAssocID="{20785303-6300-468B-A677-245335CDD1F1}" presName="sibTrans" presStyleCnt="0"/>
      <dgm:spPr/>
    </dgm:pt>
    <dgm:pt modelId="{2FEBF04D-FC6D-D24E-A2A1-292FFEA96059}" type="pres">
      <dgm:prSet presAssocID="{F5E69F41-338E-4CD3-896F-51142080CF77}" presName="node" presStyleLbl="node1" presStyleIdx="4" presStyleCnt="8">
        <dgm:presLayoutVars>
          <dgm:bulletEnabled val="1"/>
        </dgm:presLayoutVars>
      </dgm:prSet>
      <dgm:spPr/>
    </dgm:pt>
    <dgm:pt modelId="{BE8B6770-D2B9-F747-A738-970FAC5B1029}" type="pres">
      <dgm:prSet presAssocID="{8280BA07-CCC5-4B06-971C-D5371F77747D}" presName="sibTrans" presStyleCnt="0"/>
      <dgm:spPr/>
    </dgm:pt>
    <dgm:pt modelId="{3A45601E-8D23-E943-A219-3ED958CE1035}" type="pres">
      <dgm:prSet presAssocID="{2F9D999E-D3D0-49D1-B4A5-1C9DD5CAAAED}" presName="node" presStyleLbl="node1" presStyleIdx="5" presStyleCnt="8">
        <dgm:presLayoutVars>
          <dgm:bulletEnabled val="1"/>
        </dgm:presLayoutVars>
      </dgm:prSet>
      <dgm:spPr/>
    </dgm:pt>
    <dgm:pt modelId="{7A291BA7-606F-1F48-983A-3B41F424EA19}" type="pres">
      <dgm:prSet presAssocID="{461C19DA-6C26-449E-93E4-7CED45F0C2A7}" presName="sibTrans" presStyleCnt="0"/>
      <dgm:spPr/>
    </dgm:pt>
    <dgm:pt modelId="{A0B75E94-0287-D04B-9D75-525F1E810536}" type="pres">
      <dgm:prSet presAssocID="{6BBDFC11-22F4-E744-B854-1F3CE4557426}" presName="node" presStyleLbl="node1" presStyleIdx="6" presStyleCnt="8">
        <dgm:presLayoutVars>
          <dgm:bulletEnabled val="1"/>
        </dgm:presLayoutVars>
      </dgm:prSet>
      <dgm:spPr/>
    </dgm:pt>
    <dgm:pt modelId="{59486119-23A2-E440-95BC-7C69C9269C92}" type="pres">
      <dgm:prSet presAssocID="{FBE90D76-3AD1-904D-BEA6-26BB4684BE96}" presName="sibTrans" presStyleCnt="0"/>
      <dgm:spPr/>
    </dgm:pt>
    <dgm:pt modelId="{043DE186-8B40-AB41-B6A1-D9D5CE8C4670}" type="pres">
      <dgm:prSet presAssocID="{ADCA6F14-5D87-7348-B89E-D6EF474DB9CB}" presName="node" presStyleLbl="node1" presStyleIdx="7" presStyleCnt="8">
        <dgm:presLayoutVars>
          <dgm:bulletEnabled val="1"/>
        </dgm:presLayoutVars>
      </dgm:prSet>
      <dgm:spPr/>
    </dgm:pt>
  </dgm:ptLst>
  <dgm:cxnLst>
    <dgm:cxn modelId="{022B6B05-079F-C948-AD10-0A05A5CD88C1}" srcId="{031A8D3E-6ADA-4026-A577-88BFCA36705A}" destId="{ADCA6F14-5D87-7348-B89E-D6EF474DB9CB}" srcOrd="7" destOrd="0" parTransId="{77A29949-A397-304F-A23F-4788183A30EA}" sibTransId="{0A161236-5801-B148-935A-0A1575BF72D9}"/>
    <dgm:cxn modelId="{C40E6C11-5015-43D1-B109-D0AF208399B8}" srcId="{031A8D3E-6ADA-4026-A577-88BFCA36705A}" destId="{2F9D999E-D3D0-49D1-B4A5-1C9DD5CAAAED}" srcOrd="5" destOrd="0" parTransId="{994E09B8-53B6-4D80-AAFE-062B566F0D8A}" sibTransId="{461C19DA-6C26-449E-93E4-7CED45F0C2A7}"/>
    <dgm:cxn modelId="{30E64C21-FADE-7447-9462-2DF70A941428}" type="presOf" srcId="{ADCA6F14-5D87-7348-B89E-D6EF474DB9CB}" destId="{043DE186-8B40-AB41-B6A1-D9D5CE8C4670}" srcOrd="0" destOrd="0" presId="urn:microsoft.com/office/officeart/2005/8/layout/default"/>
    <dgm:cxn modelId="{F225823F-9EF2-6442-8E51-24AFD4EDF031}" type="presOf" srcId="{375C50A8-04D3-44EF-AC09-60F138ABB625}" destId="{70FB131A-A89B-5B4D-83EB-6D352F017B06}" srcOrd="0" destOrd="0" presId="urn:microsoft.com/office/officeart/2005/8/layout/default"/>
    <dgm:cxn modelId="{FFB7A95A-BDAB-8849-B71D-86AB4E6F5F18}" type="presOf" srcId="{031A8D3E-6ADA-4026-A577-88BFCA36705A}" destId="{F1435772-1FB6-F944-A163-D23B43AE7373}" srcOrd="0" destOrd="0" presId="urn:microsoft.com/office/officeart/2005/8/layout/default"/>
    <dgm:cxn modelId="{A6CB4A5E-CAB5-447B-8980-D5FC5708A3D7}" srcId="{031A8D3E-6ADA-4026-A577-88BFCA36705A}" destId="{4C7F42E2-6FD3-4A18-A13F-F74DE6CECDF1}" srcOrd="3" destOrd="0" parTransId="{024CF775-C60C-43FD-ABD9-75906F54F82A}" sibTransId="{20785303-6300-468B-A677-245335CDD1F1}"/>
    <dgm:cxn modelId="{E82A6E63-B89B-4B4E-B9A8-2CC297A4E8CF}" type="presOf" srcId="{4C7F42E2-6FD3-4A18-A13F-F74DE6CECDF1}" destId="{264E946B-58E3-EA42-AEB3-CDEF5FA5363E}" srcOrd="0" destOrd="0" presId="urn:microsoft.com/office/officeart/2005/8/layout/default"/>
    <dgm:cxn modelId="{0F3EA267-CC67-46AA-AB59-E6D99F5613A9}" srcId="{031A8D3E-6ADA-4026-A577-88BFCA36705A}" destId="{575A2E05-50A9-42F1-A7B8-E3998D95CC82}" srcOrd="0" destOrd="0" parTransId="{676B63B4-B9D9-4B45-A7D8-DFD8644C6ED3}" sibTransId="{94666593-9860-4EB1-A96D-F5C584C8AA5B}"/>
    <dgm:cxn modelId="{A4C28876-3800-43A1-AD5E-68940D955DD4}" srcId="{031A8D3E-6ADA-4026-A577-88BFCA36705A}" destId="{A2BC96F2-A9E0-4D74-ABD6-D8D45BFDB195}" srcOrd="1" destOrd="0" parTransId="{1A4E45A8-877A-4583-9AF0-B69144DA6FE3}" sibTransId="{D5F6779A-8D19-431E-8FD2-04238D3E0FFA}"/>
    <dgm:cxn modelId="{84DC8F88-A3C0-8741-BBDB-84FB36F3F6C7}" type="presOf" srcId="{A2BC96F2-A9E0-4D74-ABD6-D8D45BFDB195}" destId="{6CDF6A8F-CF82-7344-A686-630B4CB75379}" srcOrd="0" destOrd="0" presId="urn:microsoft.com/office/officeart/2005/8/layout/default"/>
    <dgm:cxn modelId="{B7574191-7418-4149-AB7D-797D9BE3FF41}" type="presOf" srcId="{F5E69F41-338E-4CD3-896F-51142080CF77}" destId="{2FEBF04D-FC6D-D24E-A2A1-292FFEA96059}" srcOrd="0" destOrd="0" presId="urn:microsoft.com/office/officeart/2005/8/layout/default"/>
    <dgm:cxn modelId="{F1A57E99-1583-49DA-972C-C9BDB884A9C3}" srcId="{031A8D3E-6ADA-4026-A577-88BFCA36705A}" destId="{F5E69F41-338E-4CD3-896F-51142080CF77}" srcOrd="4" destOrd="0" parTransId="{4B40E153-3CA0-4EAB-A682-48D5C14A4D29}" sibTransId="{8280BA07-CCC5-4B06-971C-D5371F77747D}"/>
    <dgm:cxn modelId="{C9D62EB0-469C-714C-96B4-118F7C695074}" srcId="{031A8D3E-6ADA-4026-A577-88BFCA36705A}" destId="{6BBDFC11-22F4-E744-B854-1F3CE4557426}" srcOrd="6" destOrd="0" parTransId="{EDF427D7-232B-E24D-8962-5744184867E1}" sibTransId="{FBE90D76-3AD1-904D-BEA6-26BB4684BE96}"/>
    <dgm:cxn modelId="{53E2ADBD-69AD-4EB9-AA74-5F77F2EB1D6C}" srcId="{031A8D3E-6ADA-4026-A577-88BFCA36705A}" destId="{375C50A8-04D3-44EF-AC09-60F138ABB625}" srcOrd="2" destOrd="0" parTransId="{B5D1562D-E8BF-44C0-A7AA-211B20EFA153}" sibTransId="{C96F2FC8-8B80-4644-8103-00815D34E361}"/>
    <dgm:cxn modelId="{B10191C3-6B74-8B41-8ACF-0F94103D80CD}" type="presOf" srcId="{575A2E05-50A9-42F1-A7B8-E3998D95CC82}" destId="{CB6ABD8B-B1C8-F04F-B047-7B2934E24036}" srcOrd="0" destOrd="0" presId="urn:microsoft.com/office/officeart/2005/8/layout/default"/>
    <dgm:cxn modelId="{B14F26ED-861D-464F-B50E-0C108C535972}" type="presOf" srcId="{6BBDFC11-22F4-E744-B854-1F3CE4557426}" destId="{A0B75E94-0287-D04B-9D75-525F1E810536}" srcOrd="0" destOrd="0" presId="urn:microsoft.com/office/officeart/2005/8/layout/default"/>
    <dgm:cxn modelId="{1DBBE6F7-3C8E-6045-A645-7A1A3CC4485B}" type="presOf" srcId="{2F9D999E-D3D0-49D1-B4A5-1C9DD5CAAAED}" destId="{3A45601E-8D23-E943-A219-3ED958CE1035}" srcOrd="0" destOrd="0" presId="urn:microsoft.com/office/officeart/2005/8/layout/default"/>
    <dgm:cxn modelId="{99D2719C-37BC-4E48-B9E9-2098B955F784}" type="presParOf" srcId="{F1435772-1FB6-F944-A163-D23B43AE7373}" destId="{CB6ABD8B-B1C8-F04F-B047-7B2934E24036}" srcOrd="0" destOrd="0" presId="urn:microsoft.com/office/officeart/2005/8/layout/default"/>
    <dgm:cxn modelId="{7EABDAFF-70EC-F34F-88DB-AE84558A8240}" type="presParOf" srcId="{F1435772-1FB6-F944-A163-D23B43AE7373}" destId="{0B70B1F8-BDC0-2D46-9165-240BB50F41D3}" srcOrd="1" destOrd="0" presId="urn:microsoft.com/office/officeart/2005/8/layout/default"/>
    <dgm:cxn modelId="{6558B75D-94F0-B84B-B148-AFB4A37E8717}" type="presParOf" srcId="{F1435772-1FB6-F944-A163-D23B43AE7373}" destId="{6CDF6A8F-CF82-7344-A686-630B4CB75379}" srcOrd="2" destOrd="0" presId="urn:microsoft.com/office/officeart/2005/8/layout/default"/>
    <dgm:cxn modelId="{9117E9FF-656B-7546-A2E7-722E57AF8DA7}" type="presParOf" srcId="{F1435772-1FB6-F944-A163-D23B43AE7373}" destId="{A9E457D1-CD95-8044-805C-BF9592AE46A4}" srcOrd="3" destOrd="0" presId="urn:microsoft.com/office/officeart/2005/8/layout/default"/>
    <dgm:cxn modelId="{77CE7757-D71C-0545-A95F-7698613B89AE}" type="presParOf" srcId="{F1435772-1FB6-F944-A163-D23B43AE7373}" destId="{70FB131A-A89B-5B4D-83EB-6D352F017B06}" srcOrd="4" destOrd="0" presId="urn:microsoft.com/office/officeart/2005/8/layout/default"/>
    <dgm:cxn modelId="{C4C6B50D-115F-0F46-B8CA-814243770ECF}" type="presParOf" srcId="{F1435772-1FB6-F944-A163-D23B43AE7373}" destId="{07D4F1F7-EF3B-1D4D-981B-E203A895722D}" srcOrd="5" destOrd="0" presId="urn:microsoft.com/office/officeart/2005/8/layout/default"/>
    <dgm:cxn modelId="{4D887C87-5E9B-1F49-931A-13A29D20F3E7}" type="presParOf" srcId="{F1435772-1FB6-F944-A163-D23B43AE7373}" destId="{264E946B-58E3-EA42-AEB3-CDEF5FA5363E}" srcOrd="6" destOrd="0" presId="urn:microsoft.com/office/officeart/2005/8/layout/default"/>
    <dgm:cxn modelId="{0050DDBB-0F24-994B-9B14-40268D41AE8C}" type="presParOf" srcId="{F1435772-1FB6-F944-A163-D23B43AE7373}" destId="{F3828832-E293-1947-AF5B-260B865C25DC}" srcOrd="7" destOrd="0" presId="urn:microsoft.com/office/officeart/2005/8/layout/default"/>
    <dgm:cxn modelId="{D6A6AA69-7D17-814F-AFC8-D84B10CA45B7}" type="presParOf" srcId="{F1435772-1FB6-F944-A163-D23B43AE7373}" destId="{2FEBF04D-FC6D-D24E-A2A1-292FFEA96059}" srcOrd="8" destOrd="0" presId="urn:microsoft.com/office/officeart/2005/8/layout/default"/>
    <dgm:cxn modelId="{4D0A4F80-775F-9C4E-B070-6A15DFE0C2C8}" type="presParOf" srcId="{F1435772-1FB6-F944-A163-D23B43AE7373}" destId="{BE8B6770-D2B9-F747-A738-970FAC5B1029}" srcOrd="9" destOrd="0" presId="urn:microsoft.com/office/officeart/2005/8/layout/default"/>
    <dgm:cxn modelId="{AE439803-8C67-3C42-BC72-044EE1F4FAA3}" type="presParOf" srcId="{F1435772-1FB6-F944-A163-D23B43AE7373}" destId="{3A45601E-8D23-E943-A219-3ED958CE1035}" srcOrd="10" destOrd="0" presId="urn:microsoft.com/office/officeart/2005/8/layout/default"/>
    <dgm:cxn modelId="{5764A78E-9992-AA43-80C8-38E0557C2108}" type="presParOf" srcId="{F1435772-1FB6-F944-A163-D23B43AE7373}" destId="{7A291BA7-606F-1F48-983A-3B41F424EA19}" srcOrd="11" destOrd="0" presId="urn:microsoft.com/office/officeart/2005/8/layout/default"/>
    <dgm:cxn modelId="{B8D43219-6CA8-3740-B929-B0FF515BB46C}" type="presParOf" srcId="{F1435772-1FB6-F944-A163-D23B43AE7373}" destId="{A0B75E94-0287-D04B-9D75-525F1E810536}" srcOrd="12" destOrd="0" presId="urn:microsoft.com/office/officeart/2005/8/layout/default"/>
    <dgm:cxn modelId="{18FC8F8E-2584-CC4D-9105-181A9529BF65}" type="presParOf" srcId="{F1435772-1FB6-F944-A163-D23B43AE7373}" destId="{59486119-23A2-E440-95BC-7C69C9269C92}" srcOrd="13" destOrd="0" presId="urn:microsoft.com/office/officeart/2005/8/layout/default"/>
    <dgm:cxn modelId="{4C15EC73-2D55-1641-ADB7-7B7FB58B6D81}" type="presParOf" srcId="{F1435772-1FB6-F944-A163-D23B43AE7373}" destId="{043DE186-8B40-AB41-B6A1-D9D5CE8C4670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ABD8B-B1C8-F04F-B047-7B2934E24036}">
      <dsp:nvSpPr>
        <dsp:cNvPr id="0" name=""/>
        <dsp:cNvSpPr/>
      </dsp:nvSpPr>
      <dsp:spPr>
        <a:xfrm>
          <a:off x="2946" y="373475"/>
          <a:ext cx="2337792" cy="1402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Name</a:t>
          </a:r>
        </a:p>
      </dsp:txBody>
      <dsp:txXfrm>
        <a:off x="2946" y="373475"/>
        <a:ext cx="2337792" cy="1402675"/>
      </dsp:txXfrm>
    </dsp:sp>
    <dsp:sp modelId="{6CDF6A8F-CF82-7344-A686-630B4CB75379}">
      <dsp:nvSpPr>
        <dsp:cNvPr id="0" name=""/>
        <dsp:cNvSpPr/>
      </dsp:nvSpPr>
      <dsp:spPr>
        <a:xfrm>
          <a:off x="2574518" y="373475"/>
          <a:ext cx="2337792" cy="1402675"/>
        </a:xfrm>
        <a:prstGeom prst="rect">
          <a:avLst/>
        </a:prstGeom>
        <a:solidFill>
          <a:schemeClr val="accent5">
            <a:hueOff val="106112"/>
            <a:satOff val="2900"/>
            <a:lumOff val="117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Identify yourself as a psychologist</a:t>
          </a:r>
        </a:p>
      </dsp:txBody>
      <dsp:txXfrm>
        <a:off x="2574518" y="373475"/>
        <a:ext cx="2337792" cy="1402675"/>
      </dsp:txXfrm>
    </dsp:sp>
    <dsp:sp modelId="{70FB131A-A89B-5B4D-83EB-6D352F017B06}">
      <dsp:nvSpPr>
        <dsp:cNvPr id="0" name=""/>
        <dsp:cNvSpPr/>
      </dsp:nvSpPr>
      <dsp:spPr>
        <a:xfrm>
          <a:off x="5146089" y="373475"/>
          <a:ext cx="2337792" cy="1402675"/>
        </a:xfrm>
        <a:prstGeom prst="rect">
          <a:avLst/>
        </a:prstGeom>
        <a:solidFill>
          <a:schemeClr val="accent5">
            <a:hueOff val="212224"/>
            <a:satOff val="5800"/>
            <a:lumOff val="23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Constituent</a:t>
          </a:r>
        </a:p>
      </dsp:txBody>
      <dsp:txXfrm>
        <a:off x="5146089" y="373475"/>
        <a:ext cx="2337792" cy="1402675"/>
      </dsp:txXfrm>
    </dsp:sp>
    <dsp:sp modelId="{264E946B-58E3-EA42-AEB3-CDEF5FA5363E}">
      <dsp:nvSpPr>
        <dsp:cNvPr id="0" name=""/>
        <dsp:cNvSpPr/>
      </dsp:nvSpPr>
      <dsp:spPr>
        <a:xfrm>
          <a:off x="7717661" y="373475"/>
          <a:ext cx="2337792" cy="1402675"/>
        </a:xfrm>
        <a:prstGeom prst="rect">
          <a:avLst/>
        </a:prstGeom>
        <a:solidFill>
          <a:schemeClr val="accent5">
            <a:hueOff val="318336"/>
            <a:satOff val="8700"/>
            <a:lumOff val="352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Home Address</a:t>
          </a:r>
        </a:p>
      </dsp:txBody>
      <dsp:txXfrm>
        <a:off x="7717661" y="373475"/>
        <a:ext cx="2337792" cy="1402675"/>
      </dsp:txXfrm>
    </dsp:sp>
    <dsp:sp modelId="{2FEBF04D-FC6D-D24E-A2A1-292FFEA96059}">
      <dsp:nvSpPr>
        <dsp:cNvPr id="0" name=""/>
        <dsp:cNvSpPr/>
      </dsp:nvSpPr>
      <dsp:spPr>
        <a:xfrm>
          <a:off x="2946" y="2009929"/>
          <a:ext cx="2337792" cy="1402675"/>
        </a:xfrm>
        <a:prstGeom prst="rect">
          <a:avLst/>
        </a:prstGeom>
        <a:solidFill>
          <a:schemeClr val="accent5">
            <a:hueOff val="424449"/>
            <a:satOff val="11601"/>
            <a:lumOff val="470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Issue you would like to meet about</a:t>
          </a:r>
        </a:p>
      </dsp:txBody>
      <dsp:txXfrm>
        <a:off x="2946" y="2009929"/>
        <a:ext cx="2337792" cy="1402675"/>
      </dsp:txXfrm>
    </dsp:sp>
    <dsp:sp modelId="{3A45601E-8D23-E943-A219-3ED958CE1035}">
      <dsp:nvSpPr>
        <dsp:cNvPr id="0" name=""/>
        <dsp:cNvSpPr/>
      </dsp:nvSpPr>
      <dsp:spPr>
        <a:xfrm>
          <a:off x="2574518" y="2009929"/>
          <a:ext cx="2337792" cy="1402675"/>
        </a:xfrm>
        <a:prstGeom prst="rect">
          <a:avLst/>
        </a:prstGeom>
        <a:solidFill>
          <a:schemeClr val="accent5">
            <a:hueOff val="530561"/>
            <a:satOff val="14501"/>
            <a:lumOff val="588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Bill numbers if you have them</a:t>
          </a:r>
        </a:p>
      </dsp:txBody>
      <dsp:txXfrm>
        <a:off x="2574518" y="2009929"/>
        <a:ext cx="2337792" cy="1402675"/>
      </dsp:txXfrm>
    </dsp:sp>
    <dsp:sp modelId="{A0B75E94-0287-D04B-9D75-525F1E810536}">
      <dsp:nvSpPr>
        <dsp:cNvPr id="0" name=""/>
        <dsp:cNvSpPr/>
      </dsp:nvSpPr>
      <dsp:spPr>
        <a:xfrm>
          <a:off x="5146089" y="2009929"/>
          <a:ext cx="2337792" cy="1402675"/>
        </a:xfrm>
        <a:prstGeom prst="rect">
          <a:avLst/>
        </a:prstGeom>
        <a:solidFill>
          <a:schemeClr val="accent5">
            <a:hueOff val="636673"/>
            <a:satOff val="17401"/>
            <a:lumOff val="705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Phone where you can be reached</a:t>
          </a:r>
        </a:p>
      </dsp:txBody>
      <dsp:txXfrm>
        <a:off x="5146089" y="2009929"/>
        <a:ext cx="2337792" cy="1402675"/>
      </dsp:txXfrm>
    </dsp:sp>
    <dsp:sp modelId="{043DE186-8B40-AB41-B6A1-D9D5CE8C4670}">
      <dsp:nvSpPr>
        <dsp:cNvPr id="0" name=""/>
        <dsp:cNvSpPr/>
      </dsp:nvSpPr>
      <dsp:spPr>
        <a:xfrm>
          <a:off x="7717661" y="2009929"/>
          <a:ext cx="2337792" cy="1402675"/>
        </a:xfrm>
        <a:prstGeom prst="rect">
          <a:avLst/>
        </a:prstGeom>
        <a:solidFill>
          <a:schemeClr val="accent5">
            <a:hueOff val="742785"/>
            <a:satOff val="20301"/>
            <a:lumOff val="823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Email address</a:t>
          </a:r>
        </a:p>
      </dsp:txBody>
      <dsp:txXfrm>
        <a:off x="7717661" y="2009929"/>
        <a:ext cx="2337792" cy="1402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6/15/21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406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6/15/21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472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6/15/21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170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6/15/21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190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6/15/21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898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6/15/21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033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6/15/21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83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6/15/21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001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6/15/21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826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6/15/21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2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6/15/21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978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6/15/21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55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6" r:id="rId6"/>
    <p:sldLayoutId id="2147483711" r:id="rId7"/>
    <p:sldLayoutId id="2147483712" r:id="rId8"/>
    <p:sldLayoutId id="2147483713" r:id="rId9"/>
    <p:sldLayoutId id="2147483715" r:id="rId10"/>
    <p:sldLayoutId id="214748371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3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hyperlink" Target="https://www.gis.leg.mn/iMaps/district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AF4F2BA-3C03-4E2C-8ABC-0949B61B3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B05F24F2-0325-478B-9994-3D73194840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11238" b="44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0356AF6-C330-0C46-802E-C3F9972C5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dirty="0">
                <a:solidFill>
                  <a:srgbClr val="FFFFFF"/>
                </a:solidFill>
              </a:rPr>
              <a:t>How do I set up a meeting with my Legislator?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07787ED-5EDC-4C54-AD87-55B60D0FE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!!footer rectangle">
            <a:extLst>
              <a:ext uri="{FF2B5EF4-FFF2-40B4-BE49-F238E27FC236}">
                <a16:creationId xmlns:a16="http://schemas.microsoft.com/office/drawing/2014/main" id="{B40A8CA7-7D5A-43B0-A1A0-B558ECA9E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A444102B-B0F0-5044-8555-3D1165EA49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63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7979"/>
    </mc:Choice>
    <mc:Fallback>
      <p:transition spd="slow" advTm="7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F6EF4-9C95-9F42-A0E2-97CF43F34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9600" dirty="0">
                <a:solidFill>
                  <a:srgbClr val="FFFFFF"/>
                </a:solidFill>
              </a:rPr>
              <a:t>First, find out who represents you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83EC4-D311-1D4C-AE50-1A2F44DD0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5225240"/>
            <a:ext cx="10058400" cy="1143000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Click this </a:t>
            </a:r>
            <a:r>
              <a:rPr lang="en-US" dirty="0">
                <a:solidFill>
                  <a:srgbClr val="FFFFFF"/>
                </a:solidFill>
                <a:hlinkClick r:id="rId4"/>
              </a:rPr>
              <a:t>link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5436D8E6-07DA-A544-90E6-9155DFFFBC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49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5"/>
    </mc:Choice>
    <mc:Fallback>
      <p:transition spd="slow" advTm="4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1AC27-71EB-F24F-B055-1F16DC191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350" y="541964"/>
            <a:ext cx="4768938" cy="38186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Enter your full address</a:t>
            </a:r>
            <a:endParaRPr lang="en-US" sz="5400" dirty="0"/>
          </a:p>
        </p:txBody>
      </p:sp>
      <p:pic>
        <p:nvPicPr>
          <p:cNvPr id="5" name="Content Placeholder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095AF772-355F-0349-BDCA-C0F56FBF7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0" y="2126071"/>
            <a:ext cx="5562600" cy="2614420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7E4F3B16-476B-AA42-A3A4-208F220408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12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21"/>
    </mc:Choice>
    <mc:Fallback>
      <p:transition spd="slow" advTm="17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514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8B8721-A90E-704E-946A-7B2654F7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9" y="640080"/>
            <a:ext cx="3659246" cy="28626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Click on the “Contact” link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0AFE1C6-7872-5C40-ABF5-938C39E5A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33255" y="640080"/>
            <a:ext cx="4573827" cy="5577840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3F64CFC3-A428-0F4F-9D63-EAD515E18C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56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42"/>
    </mc:Choice>
    <mc:Fallback>
      <p:transition spd="slow" advTm="12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C2DA21-2538-974D-9201-4657E35D3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9" y="640080"/>
            <a:ext cx="3659246" cy="28626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Email or Call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Email">
            <a:extLst>
              <a:ext uri="{FF2B5EF4-FFF2-40B4-BE49-F238E27FC236}">
                <a16:creationId xmlns:a16="http://schemas.microsoft.com/office/drawing/2014/main" id="{05FE7CCB-CA46-4A97-8492-C8E2301C7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1248" y="640080"/>
            <a:ext cx="5577840" cy="5577840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3F39CF55-1B64-944D-A5DE-4B31966A15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22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3"/>
    </mc:Choice>
    <mc:Fallback>
      <p:transition spd="slow" advTm="4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F6F1E82-F603-49E4-9641-09EEA984A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6E4C7A-FA56-7441-B45C-89949E6D5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 Do I Say?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1CFD00-FC30-4AFB-A61F-3127B2C90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9D1595AB-90F6-488F-B5E3-F8CFCC8FA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417CFB0-DCFC-4ED5-9DDA-B2851B505E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6340073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E1BDEE29-6E81-3847-8405-1E36077CDF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02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8031"/>
    </mc:Choice>
    <mc:Fallback>
      <p:transition spd="slow" advTm="28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A349A-A185-764E-B4CE-1C7A7D9EA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 are bill numbers?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4F8F7-43CD-D246-9A8B-ADE5379A9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state  Representative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2788C2-6FE4-094B-8AB1-5B44F2254A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 the House</a:t>
            </a:r>
          </a:p>
          <a:p>
            <a:r>
              <a:rPr lang="en-US" sz="2800" dirty="0">
                <a:solidFill>
                  <a:schemeClr val="bg1"/>
                </a:solidFill>
              </a:rPr>
              <a:t>House File </a:t>
            </a:r>
          </a:p>
          <a:p>
            <a:r>
              <a:rPr lang="en-US" sz="2800" dirty="0">
                <a:solidFill>
                  <a:schemeClr val="bg1"/>
                </a:solidFill>
              </a:rPr>
              <a:t>HFXXXX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516AF6-3200-F045-98E0-3B16E938E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Your state  Senator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F80784-5625-2D45-9EE6-9B906F0CE66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 the Senate</a:t>
            </a:r>
          </a:p>
          <a:p>
            <a:r>
              <a:rPr lang="en-US" sz="2800" dirty="0">
                <a:solidFill>
                  <a:schemeClr val="bg1"/>
                </a:solidFill>
              </a:rPr>
              <a:t>Senate File</a:t>
            </a:r>
          </a:p>
          <a:p>
            <a:r>
              <a:rPr lang="en-US" sz="2800" dirty="0">
                <a:solidFill>
                  <a:schemeClr val="bg1"/>
                </a:solidFill>
              </a:rPr>
              <a:t>SFXXXX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5D5DC56D-652E-4443-B36A-5CA601189E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3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41"/>
    </mc:Choice>
    <mc:Fallback>
      <p:transition spd="slow" advTm="16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Red">
      <a:dk1>
        <a:srgbClr val="000000"/>
      </a:dk1>
      <a:lt1>
        <a:srgbClr val="FFFFFF"/>
      </a:lt1>
      <a:dk2>
        <a:srgbClr val="262626"/>
      </a:dk2>
      <a:lt2>
        <a:srgbClr val="FBF7E8"/>
      </a:lt2>
      <a:accent1>
        <a:srgbClr val="A5300F"/>
      </a:accent1>
      <a:accent2>
        <a:srgbClr val="D55816"/>
      </a:accent2>
      <a:accent3>
        <a:srgbClr val="B77C1E"/>
      </a:accent3>
      <a:accent4>
        <a:srgbClr val="97856A"/>
      </a:accent4>
      <a:accent5>
        <a:srgbClr val="7F5F52"/>
      </a:accent5>
      <a:accent6>
        <a:srgbClr val="B27D49"/>
      </a:accent6>
      <a:hlink>
        <a:srgbClr val="527A1C"/>
      </a:hlink>
      <a:folHlink>
        <a:srgbClr val="B26B02"/>
      </a:folHlink>
    </a:clrScheme>
    <a:fontScheme name="Retrospect">
      <a:majorFont>
        <a:latin typeface="Garamond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2150</TotalTime>
  <Words>93</Words>
  <Application>Microsoft Macintosh PowerPoint</Application>
  <PresentationFormat>Widescreen</PresentationFormat>
  <Paragraphs>24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Calibri</vt:lpstr>
      <vt:lpstr>Garamond</vt:lpstr>
      <vt:lpstr>RetrospectVTI</vt:lpstr>
      <vt:lpstr>How do I set up a meeting with my Legislator?</vt:lpstr>
      <vt:lpstr>First, find out who represents you</vt:lpstr>
      <vt:lpstr>Enter your full address</vt:lpstr>
      <vt:lpstr>Click on the “Contact” link</vt:lpstr>
      <vt:lpstr>Email or Call</vt:lpstr>
      <vt:lpstr>What Do I Say?</vt:lpstr>
      <vt:lpstr>What are bill numbers?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I set up a meeting with my Legislator?</dc:title>
  <dc:creator>Trisha Stark</dc:creator>
  <cp:lastModifiedBy>Trisha Stark</cp:lastModifiedBy>
  <cp:revision>14</cp:revision>
  <dcterms:created xsi:type="dcterms:W3CDTF">2021-06-11T21:23:53Z</dcterms:created>
  <dcterms:modified xsi:type="dcterms:W3CDTF">2021-06-15T17:56:05Z</dcterms:modified>
</cp:coreProperties>
</file>